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c3750497fa49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3b0422db63472f"/>
  </p:sldMasterIdLst>
  <p:sldIdLst>
    <p:sldId xmlns:r="http://schemas.openxmlformats.org/officeDocument/2006/relationships" id="256" r:id="R4b2b3cedafd344b1"/>
    <p:sldId xmlns:r="http://schemas.openxmlformats.org/officeDocument/2006/relationships" id="257" r:id="R339efb6c00d7449b"/>
    <p:sldId xmlns:r="http://schemas.openxmlformats.org/officeDocument/2006/relationships" id="258" r:id="R5869a5e658284eb5"/>
    <p:sldId xmlns:r="http://schemas.openxmlformats.org/officeDocument/2006/relationships" id="259" r:id="R4bfc4965b4934f50"/>
    <p:sldId xmlns:r="http://schemas.openxmlformats.org/officeDocument/2006/relationships" id="260" r:id="R9d1645cb6e71461b"/>
    <p:sldId xmlns:r="http://schemas.openxmlformats.org/officeDocument/2006/relationships" id="261" r:id="R2858323ec2234f56"/>
    <p:sldId xmlns:r="http://schemas.openxmlformats.org/officeDocument/2006/relationships" id="262" r:id="R5106fb8f26e14f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b0422db63472f" /><Relationship Type="http://schemas.openxmlformats.org/officeDocument/2006/relationships/slide" Target="/ppt/slides/slide1.xml" Id="R4b2b3cedafd344b1" /><Relationship Type="http://schemas.openxmlformats.org/officeDocument/2006/relationships/slide" Target="/ppt/slides/slide2.xml" Id="R339efb6c00d7449b" /><Relationship Type="http://schemas.openxmlformats.org/officeDocument/2006/relationships/slide" Target="/ppt/slides/slide3.xml" Id="R5869a5e658284eb5" /><Relationship Type="http://schemas.openxmlformats.org/officeDocument/2006/relationships/slide" Target="/ppt/slides/slide4.xml" Id="R4bfc4965b4934f50" /><Relationship Type="http://schemas.openxmlformats.org/officeDocument/2006/relationships/slide" Target="/ppt/slides/slide5.xml" Id="R9d1645cb6e71461b" /><Relationship Type="http://schemas.openxmlformats.org/officeDocument/2006/relationships/slide" Target="/ppt/slides/slide6.xml" Id="R2858323ec2234f56" /><Relationship Type="http://schemas.openxmlformats.org/officeDocument/2006/relationships/slide" Target="/ppt/slides/slide7.xml" Id="R5106fb8f26e14f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c3443b1ed4e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6bc1875ac4471" /><Relationship Type="http://schemas.openxmlformats.org/officeDocument/2006/relationships/theme" Target="/ppt/slideMasters/theme/theme1.xml" Id="R174e526efe21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56bc1875ac44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87b1798ee4b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8e20566bc4d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73c6e0dd943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7d2b691084c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bafdeb1d34c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eb30a95cc44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cc89051ef44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DATSETTO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DATSETTO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8 857 113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8 414 932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8 571 022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11 936 349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12 036 988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Midtvangvegen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916 932 928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DATSETTO AS</a:t>
            </a:r>
          </a:p>
        </p:txBody>
      </p:sp>
    </p:spTree>
  </p:cSld>
  <p:clrMapOvr>
    <a:masterClrMapping xmlns:a="http://schemas.openxmlformats.org/drawingml/2006/main"/>
  </p:clrMapOvr>
</p:sld>
</file>