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bfe756eaf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c5ef471ac4c6c"/>
  </p:sldMasterIdLst>
  <p:sldIdLst>
    <p:sldId xmlns:r="http://schemas.openxmlformats.org/officeDocument/2006/relationships" id="256" r:id="R676cf3e79abd4730"/>
    <p:sldId xmlns:r="http://schemas.openxmlformats.org/officeDocument/2006/relationships" id="257" r:id="R528a04ae76a24a15"/>
    <p:sldId xmlns:r="http://schemas.openxmlformats.org/officeDocument/2006/relationships" id="258" r:id="R0aca9aa50efd4d3b"/>
    <p:sldId xmlns:r="http://schemas.openxmlformats.org/officeDocument/2006/relationships" id="259" r:id="R6cdc8c61a4fb4b9e"/>
    <p:sldId xmlns:r="http://schemas.openxmlformats.org/officeDocument/2006/relationships" id="260" r:id="Ra9a1a5f5f18c4803"/>
    <p:sldId xmlns:r="http://schemas.openxmlformats.org/officeDocument/2006/relationships" id="261" r:id="R71e3b7385f284c60"/>
    <p:sldId xmlns:r="http://schemas.openxmlformats.org/officeDocument/2006/relationships" id="262" r:id="Rc26226b57119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c5ef471ac4c6c" /><Relationship Type="http://schemas.openxmlformats.org/officeDocument/2006/relationships/slide" Target="/ppt/slides/slide1.xml" Id="R676cf3e79abd4730" /><Relationship Type="http://schemas.openxmlformats.org/officeDocument/2006/relationships/slide" Target="/ppt/slides/slide2.xml" Id="R528a04ae76a24a15" /><Relationship Type="http://schemas.openxmlformats.org/officeDocument/2006/relationships/slide" Target="/ppt/slides/slide3.xml" Id="R0aca9aa50efd4d3b" /><Relationship Type="http://schemas.openxmlformats.org/officeDocument/2006/relationships/slide" Target="/ppt/slides/slide4.xml" Id="R6cdc8c61a4fb4b9e" /><Relationship Type="http://schemas.openxmlformats.org/officeDocument/2006/relationships/slide" Target="/ppt/slides/slide5.xml" Id="Ra9a1a5f5f18c4803" /><Relationship Type="http://schemas.openxmlformats.org/officeDocument/2006/relationships/slide" Target="/ppt/slides/slide6.xml" Id="R71e3b7385f284c60" /><Relationship Type="http://schemas.openxmlformats.org/officeDocument/2006/relationships/slide" Target="/ppt/slides/slide7.xml" Id="Rc26226b57119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f097ac551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ce5b7f194fdb" /><Relationship Type="http://schemas.openxmlformats.org/officeDocument/2006/relationships/theme" Target="/ppt/slideMasters/theme/theme1.xml" Id="R69b123d04483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7ce5b7f19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bb616e41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7d0f0ee5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91f95643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4dd9fcd4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af7f86757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96f044f1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94b2d262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KNUT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REIEREN AS</a:t>
            </a:r>
          </a:p>
        </p:txBody>
      </p:sp>
    </p:spTree>
  </p:cSld>
  <p:clrMapOvr>
    <a:masterClrMapping xmlns:a="http://schemas.openxmlformats.org/drawingml/2006/main"/>
  </p:clrMapOvr>
</p:sld>
</file>