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60b162aa9c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cc9dba7465403d"/>
  </p:sldMasterIdLst>
  <p:sldIdLst>
    <p:sldId xmlns:r="http://schemas.openxmlformats.org/officeDocument/2006/relationships" id="256" r:id="Rd4b3c731e62d4493"/>
    <p:sldId xmlns:r="http://schemas.openxmlformats.org/officeDocument/2006/relationships" id="257" r:id="R281c861353324db8"/>
    <p:sldId xmlns:r="http://schemas.openxmlformats.org/officeDocument/2006/relationships" id="258" r:id="Rd92d65468ce44fa7"/>
    <p:sldId xmlns:r="http://schemas.openxmlformats.org/officeDocument/2006/relationships" id="259" r:id="R8ccc6fc8443a4c58"/>
    <p:sldId xmlns:r="http://schemas.openxmlformats.org/officeDocument/2006/relationships" id="260" r:id="R270258c3db8b49e5"/>
    <p:sldId xmlns:r="http://schemas.openxmlformats.org/officeDocument/2006/relationships" id="261" r:id="R6de6c7c384dc437a"/>
    <p:sldId xmlns:r="http://schemas.openxmlformats.org/officeDocument/2006/relationships" id="262" r:id="R28848672c4384e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c9dba7465403d" /><Relationship Type="http://schemas.openxmlformats.org/officeDocument/2006/relationships/slide" Target="/ppt/slides/slide1.xml" Id="Rd4b3c731e62d4493" /><Relationship Type="http://schemas.openxmlformats.org/officeDocument/2006/relationships/slide" Target="/ppt/slides/slide2.xml" Id="R281c861353324db8" /><Relationship Type="http://schemas.openxmlformats.org/officeDocument/2006/relationships/slide" Target="/ppt/slides/slide3.xml" Id="Rd92d65468ce44fa7" /><Relationship Type="http://schemas.openxmlformats.org/officeDocument/2006/relationships/slide" Target="/ppt/slides/slide4.xml" Id="R8ccc6fc8443a4c58" /><Relationship Type="http://schemas.openxmlformats.org/officeDocument/2006/relationships/slide" Target="/ppt/slides/slide5.xml" Id="R270258c3db8b49e5" /><Relationship Type="http://schemas.openxmlformats.org/officeDocument/2006/relationships/slide" Target="/ppt/slides/slide6.xml" Id="R6de6c7c384dc437a" /><Relationship Type="http://schemas.openxmlformats.org/officeDocument/2006/relationships/slide" Target="/ppt/slides/slide7.xml" Id="R28848672c4384e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367381b6e4f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18291ea6d4af8" /><Relationship Type="http://schemas.openxmlformats.org/officeDocument/2006/relationships/theme" Target="/ppt/slideMasters/theme/theme1.xml" Id="R4413f66aa0e043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18291ea6d4a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af22c909143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b3a11c67741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6f1e8f46a4c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33277bcdf4f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316acbfaa46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e6b75c2614b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19a770d7c4d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BETTINA BURUD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BETTINA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BETTINA BURUD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BETTINA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BETTINA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BETTINA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26 536 996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26 319 008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27 948 465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197 635 893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218 984 451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BETTINA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BURUD BETTINA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BETTINA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Elisenbergveien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917 044 228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BETTINA BURUD HOLDING AS</a:t>
            </a:r>
          </a:p>
        </p:txBody>
      </p:sp>
    </p:spTree>
  </p:cSld>
  <p:clrMapOvr>
    <a:masterClrMapping xmlns:a="http://schemas.openxmlformats.org/drawingml/2006/main"/>
  </p:clrMapOvr>
</p:sld>
</file>