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5b216f2e4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b3ea78f544377"/>
  </p:sldMasterIdLst>
  <p:sldIdLst>
    <p:sldId xmlns:r="http://schemas.openxmlformats.org/officeDocument/2006/relationships" id="256" r:id="Ra81e8bbe76cc4a6d"/>
    <p:sldId xmlns:r="http://schemas.openxmlformats.org/officeDocument/2006/relationships" id="257" r:id="R51ed3bc76b754201"/>
    <p:sldId xmlns:r="http://schemas.openxmlformats.org/officeDocument/2006/relationships" id="258" r:id="R293b7e0813ab41f5"/>
    <p:sldId xmlns:r="http://schemas.openxmlformats.org/officeDocument/2006/relationships" id="259" r:id="Raefaa966216945d1"/>
    <p:sldId xmlns:r="http://schemas.openxmlformats.org/officeDocument/2006/relationships" id="260" r:id="R8d44535ed9ac4b26"/>
    <p:sldId xmlns:r="http://schemas.openxmlformats.org/officeDocument/2006/relationships" id="261" r:id="R11323d98d7454d4a"/>
    <p:sldId xmlns:r="http://schemas.openxmlformats.org/officeDocument/2006/relationships" id="262" r:id="R223cd4f00c22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b3ea78f544377" /><Relationship Type="http://schemas.openxmlformats.org/officeDocument/2006/relationships/slide" Target="/ppt/slides/slide1.xml" Id="Ra81e8bbe76cc4a6d" /><Relationship Type="http://schemas.openxmlformats.org/officeDocument/2006/relationships/slide" Target="/ppt/slides/slide2.xml" Id="R51ed3bc76b754201" /><Relationship Type="http://schemas.openxmlformats.org/officeDocument/2006/relationships/slide" Target="/ppt/slides/slide3.xml" Id="R293b7e0813ab41f5" /><Relationship Type="http://schemas.openxmlformats.org/officeDocument/2006/relationships/slide" Target="/ppt/slides/slide4.xml" Id="Raefaa966216945d1" /><Relationship Type="http://schemas.openxmlformats.org/officeDocument/2006/relationships/slide" Target="/ppt/slides/slide5.xml" Id="R8d44535ed9ac4b26" /><Relationship Type="http://schemas.openxmlformats.org/officeDocument/2006/relationships/slide" Target="/ppt/slides/slide6.xml" Id="R11323d98d7454d4a" /><Relationship Type="http://schemas.openxmlformats.org/officeDocument/2006/relationships/slide" Target="/ppt/slides/slide7.xml" Id="R223cd4f00c22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19312de21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ea754e9544e8" /><Relationship Type="http://schemas.openxmlformats.org/officeDocument/2006/relationships/theme" Target="/ppt/slideMasters/theme/theme1.xml" Id="Rdfbcb86606c4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5ea754e95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91962bb9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6a76d6ce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2dd4043f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c87755d5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aa61c003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d0a487d10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d00eae853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DAGFINN GROVEN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