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c8a99ee3de49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f9d0c66f794df3"/>
  </p:sldMasterIdLst>
  <p:sldIdLst>
    <p:sldId xmlns:r="http://schemas.openxmlformats.org/officeDocument/2006/relationships" id="256" r:id="Ra01e998f71004048"/>
    <p:sldId xmlns:r="http://schemas.openxmlformats.org/officeDocument/2006/relationships" id="257" r:id="R584e196a04a6409c"/>
    <p:sldId xmlns:r="http://schemas.openxmlformats.org/officeDocument/2006/relationships" id="258" r:id="R24eb732af6ac4a5c"/>
    <p:sldId xmlns:r="http://schemas.openxmlformats.org/officeDocument/2006/relationships" id="259" r:id="R3c6cb1011eeb4ef8"/>
    <p:sldId xmlns:r="http://schemas.openxmlformats.org/officeDocument/2006/relationships" id="260" r:id="Rfba301986ef64e30"/>
    <p:sldId xmlns:r="http://schemas.openxmlformats.org/officeDocument/2006/relationships" id="261" r:id="R26b5ca0ac6c34617"/>
    <p:sldId xmlns:r="http://schemas.openxmlformats.org/officeDocument/2006/relationships" id="262" r:id="Rd3225ac6354640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f9d0c66f794df3" /><Relationship Type="http://schemas.openxmlformats.org/officeDocument/2006/relationships/slide" Target="/ppt/slides/slide1.xml" Id="Ra01e998f71004048" /><Relationship Type="http://schemas.openxmlformats.org/officeDocument/2006/relationships/slide" Target="/ppt/slides/slide2.xml" Id="R584e196a04a6409c" /><Relationship Type="http://schemas.openxmlformats.org/officeDocument/2006/relationships/slide" Target="/ppt/slides/slide3.xml" Id="R24eb732af6ac4a5c" /><Relationship Type="http://schemas.openxmlformats.org/officeDocument/2006/relationships/slide" Target="/ppt/slides/slide4.xml" Id="R3c6cb1011eeb4ef8" /><Relationship Type="http://schemas.openxmlformats.org/officeDocument/2006/relationships/slide" Target="/ppt/slides/slide5.xml" Id="Rfba301986ef64e30" /><Relationship Type="http://schemas.openxmlformats.org/officeDocument/2006/relationships/slide" Target="/ppt/slides/slide6.xml" Id="R26b5ca0ac6c34617" /><Relationship Type="http://schemas.openxmlformats.org/officeDocument/2006/relationships/slide" Target="/ppt/slides/slide7.xml" Id="Rd3225ac6354640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eed5e4307a41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a4f832cf648ea" /><Relationship Type="http://schemas.openxmlformats.org/officeDocument/2006/relationships/theme" Target="/ppt/slideMasters/theme/theme1.xml" Id="Re38573b9da324f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9a4f832cf648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89f31089541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9c14e252946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2b41cdeca44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912b4f8c142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b5e2784564f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483a2873044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d5226e86448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NORDTUN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NORDTUN AS ble etablert [år] og holder til i Farstad.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4 748 747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4 888 547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JANSEN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Stemmavegen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6444 Farstad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917 078 645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NORDTUN AS</a:t>
            </a:r>
          </a:p>
        </p:txBody>
      </p:sp>
    </p:spTree>
  </p:cSld>
  <p:clrMapOvr>
    <a:masterClrMapping xmlns:a="http://schemas.openxmlformats.org/drawingml/2006/main"/>
  </p:clrMapOvr>
</p:sld>
</file>