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071454d112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1b769fe183443c"/>
  </p:sldMasterIdLst>
  <p:sldIdLst>
    <p:sldId xmlns:r="http://schemas.openxmlformats.org/officeDocument/2006/relationships" id="256" r:id="R904828941fd5414d"/>
    <p:sldId xmlns:r="http://schemas.openxmlformats.org/officeDocument/2006/relationships" id="257" r:id="R42957b041deb4d7d"/>
    <p:sldId xmlns:r="http://schemas.openxmlformats.org/officeDocument/2006/relationships" id="258" r:id="R3ea10194bad74851"/>
    <p:sldId xmlns:r="http://schemas.openxmlformats.org/officeDocument/2006/relationships" id="259" r:id="R542d71d785134b7c"/>
    <p:sldId xmlns:r="http://schemas.openxmlformats.org/officeDocument/2006/relationships" id="260" r:id="R53c79e84b72d4c4a"/>
    <p:sldId xmlns:r="http://schemas.openxmlformats.org/officeDocument/2006/relationships" id="261" r:id="Rfc8ed5a2adfe4e77"/>
    <p:sldId xmlns:r="http://schemas.openxmlformats.org/officeDocument/2006/relationships" id="262" r:id="Re52b918ef5da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1b769fe183443c" /><Relationship Type="http://schemas.openxmlformats.org/officeDocument/2006/relationships/slide" Target="/ppt/slides/slide1.xml" Id="R904828941fd5414d" /><Relationship Type="http://schemas.openxmlformats.org/officeDocument/2006/relationships/slide" Target="/ppt/slides/slide2.xml" Id="R42957b041deb4d7d" /><Relationship Type="http://schemas.openxmlformats.org/officeDocument/2006/relationships/slide" Target="/ppt/slides/slide3.xml" Id="R3ea10194bad74851" /><Relationship Type="http://schemas.openxmlformats.org/officeDocument/2006/relationships/slide" Target="/ppt/slides/slide4.xml" Id="R542d71d785134b7c" /><Relationship Type="http://schemas.openxmlformats.org/officeDocument/2006/relationships/slide" Target="/ppt/slides/slide5.xml" Id="R53c79e84b72d4c4a" /><Relationship Type="http://schemas.openxmlformats.org/officeDocument/2006/relationships/slide" Target="/ppt/slides/slide6.xml" Id="Rfc8ed5a2adfe4e77" /><Relationship Type="http://schemas.openxmlformats.org/officeDocument/2006/relationships/slide" Target="/ppt/slides/slide7.xml" Id="Re52b918ef5da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31e2c6efe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ed053063741bc" /><Relationship Type="http://schemas.openxmlformats.org/officeDocument/2006/relationships/theme" Target="/ppt/slideMasters/theme/theme1.xml" Id="Ra5e868fd01b5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ed0530637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3b94a879045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776edd03b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faf7258e040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79e5b29e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8a15564b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b9c0bf4f146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027ea0a0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 GROVEN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 GROVEN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13 352 371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14 467 996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GROVEN PAUL GUNDER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Øvrebøen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 GROVEN AS</a:t>
            </a:r>
          </a:p>
        </p:txBody>
      </p:sp>
    </p:spTree>
  </p:cSld>
  <p:clrMapOvr>
    <a:masterClrMapping xmlns:a="http://schemas.openxmlformats.org/drawingml/2006/main"/>
  </p:clrMapOvr>
</p:sld>
</file>