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05c3ab07244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d7ed29c7e744a8"/>
  </p:sldMasterIdLst>
  <p:sldIdLst>
    <p:sldId xmlns:r="http://schemas.openxmlformats.org/officeDocument/2006/relationships" id="256" r:id="Rb445d54b5b6e4fc4"/>
    <p:sldId xmlns:r="http://schemas.openxmlformats.org/officeDocument/2006/relationships" id="257" r:id="Ra0506d53c3ca480c"/>
    <p:sldId xmlns:r="http://schemas.openxmlformats.org/officeDocument/2006/relationships" id="258" r:id="R08d051894b7e48f2"/>
    <p:sldId xmlns:r="http://schemas.openxmlformats.org/officeDocument/2006/relationships" id="259" r:id="R2d54604dfd7d44d6"/>
    <p:sldId xmlns:r="http://schemas.openxmlformats.org/officeDocument/2006/relationships" id="260" r:id="Rc17f2db7f62e4204"/>
    <p:sldId xmlns:r="http://schemas.openxmlformats.org/officeDocument/2006/relationships" id="261" r:id="R1ddae5646ec046e4"/>
    <p:sldId xmlns:r="http://schemas.openxmlformats.org/officeDocument/2006/relationships" id="262" r:id="Rb07aec887b2f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7ed29c7e744a8" /><Relationship Type="http://schemas.openxmlformats.org/officeDocument/2006/relationships/slide" Target="/ppt/slides/slide1.xml" Id="Rb445d54b5b6e4fc4" /><Relationship Type="http://schemas.openxmlformats.org/officeDocument/2006/relationships/slide" Target="/ppt/slides/slide2.xml" Id="Ra0506d53c3ca480c" /><Relationship Type="http://schemas.openxmlformats.org/officeDocument/2006/relationships/slide" Target="/ppt/slides/slide3.xml" Id="R08d051894b7e48f2" /><Relationship Type="http://schemas.openxmlformats.org/officeDocument/2006/relationships/slide" Target="/ppt/slides/slide4.xml" Id="R2d54604dfd7d44d6" /><Relationship Type="http://schemas.openxmlformats.org/officeDocument/2006/relationships/slide" Target="/ppt/slides/slide5.xml" Id="Rc17f2db7f62e4204" /><Relationship Type="http://schemas.openxmlformats.org/officeDocument/2006/relationships/slide" Target="/ppt/slides/slide6.xml" Id="R1ddae5646ec046e4" /><Relationship Type="http://schemas.openxmlformats.org/officeDocument/2006/relationships/slide" Target="/ppt/slides/slide7.xml" Id="Rb07aec887b2f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ea0ec07c8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80b8dc23c4f3f" /><Relationship Type="http://schemas.openxmlformats.org/officeDocument/2006/relationships/theme" Target="/ppt/slideMasters/theme/theme1.xml" Id="Rc5e28f42186a4b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80b8dc23c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e7e36765442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781f766a3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a260c5cd2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1627a45bb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0501f52714a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4e4b0b95d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21dfb3bbe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11 043 757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vartdal@vartdalplast.no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917 082 839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