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2be783793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e37a094764c58"/>
  </p:sldMasterIdLst>
  <p:sldIdLst>
    <p:sldId xmlns:r="http://schemas.openxmlformats.org/officeDocument/2006/relationships" id="256" r:id="R22dd679fdd4c49b0"/>
    <p:sldId xmlns:r="http://schemas.openxmlformats.org/officeDocument/2006/relationships" id="257" r:id="Radfd3fdd5740439e"/>
    <p:sldId xmlns:r="http://schemas.openxmlformats.org/officeDocument/2006/relationships" id="258" r:id="Rc3290bd45d034b88"/>
    <p:sldId xmlns:r="http://schemas.openxmlformats.org/officeDocument/2006/relationships" id="259" r:id="R6f540041209542f8"/>
    <p:sldId xmlns:r="http://schemas.openxmlformats.org/officeDocument/2006/relationships" id="260" r:id="Rff2cb82ceb404460"/>
    <p:sldId xmlns:r="http://schemas.openxmlformats.org/officeDocument/2006/relationships" id="261" r:id="Rea0846ad6dab41ea"/>
    <p:sldId xmlns:r="http://schemas.openxmlformats.org/officeDocument/2006/relationships" id="262" r:id="Ra93455b62810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37a094764c58" /><Relationship Type="http://schemas.openxmlformats.org/officeDocument/2006/relationships/slide" Target="/ppt/slides/slide1.xml" Id="R22dd679fdd4c49b0" /><Relationship Type="http://schemas.openxmlformats.org/officeDocument/2006/relationships/slide" Target="/ppt/slides/slide2.xml" Id="Radfd3fdd5740439e" /><Relationship Type="http://schemas.openxmlformats.org/officeDocument/2006/relationships/slide" Target="/ppt/slides/slide3.xml" Id="Rc3290bd45d034b88" /><Relationship Type="http://schemas.openxmlformats.org/officeDocument/2006/relationships/slide" Target="/ppt/slides/slide4.xml" Id="R6f540041209542f8" /><Relationship Type="http://schemas.openxmlformats.org/officeDocument/2006/relationships/slide" Target="/ppt/slides/slide5.xml" Id="Rff2cb82ceb404460" /><Relationship Type="http://schemas.openxmlformats.org/officeDocument/2006/relationships/slide" Target="/ppt/slides/slide6.xml" Id="Rea0846ad6dab41ea" /><Relationship Type="http://schemas.openxmlformats.org/officeDocument/2006/relationships/slide" Target="/ppt/slides/slide7.xml" Id="Ra93455b62810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7339b658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3dbafb4d454b" /><Relationship Type="http://schemas.openxmlformats.org/officeDocument/2006/relationships/theme" Target="/ppt/slideMasters/theme/theme1.xml" Id="Ra37ce8cd0a7e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43dbafb4d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96fb9aa0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1a286f4b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178f826b9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3f37e18d6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9789f8ed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14c94cffa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1e2d09dc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RAPP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RAPP &amp; 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SYVERTSEN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SYVERTSEN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RAPP &amp; CO AS</a:t>
            </a:r>
          </a:p>
        </p:txBody>
      </p:sp>
    </p:spTree>
  </p:cSld>
  <p:clrMapOvr>
    <a:masterClrMapping xmlns:a="http://schemas.openxmlformats.org/drawingml/2006/main"/>
  </p:clrMapOvr>
</p:sld>
</file>