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f1b7927cb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30fd0772d4a0a"/>
  </p:sldMasterIdLst>
  <p:sldIdLst>
    <p:sldId xmlns:r="http://schemas.openxmlformats.org/officeDocument/2006/relationships" id="256" r:id="Re7450546fcb34101"/>
    <p:sldId xmlns:r="http://schemas.openxmlformats.org/officeDocument/2006/relationships" id="257" r:id="R08a36a2a9b584655"/>
    <p:sldId xmlns:r="http://schemas.openxmlformats.org/officeDocument/2006/relationships" id="258" r:id="R4ed7d1f1cb5f495d"/>
    <p:sldId xmlns:r="http://schemas.openxmlformats.org/officeDocument/2006/relationships" id="259" r:id="R3ebe0b64c47b47f4"/>
    <p:sldId xmlns:r="http://schemas.openxmlformats.org/officeDocument/2006/relationships" id="260" r:id="R0d7a9b410f79491e"/>
    <p:sldId xmlns:r="http://schemas.openxmlformats.org/officeDocument/2006/relationships" id="261" r:id="R798291a3f1b742bd"/>
    <p:sldId xmlns:r="http://schemas.openxmlformats.org/officeDocument/2006/relationships" id="262" r:id="R02ba94d5e02d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0fd0772d4a0a" /><Relationship Type="http://schemas.openxmlformats.org/officeDocument/2006/relationships/slide" Target="/ppt/slides/slide1.xml" Id="Re7450546fcb34101" /><Relationship Type="http://schemas.openxmlformats.org/officeDocument/2006/relationships/slide" Target="/ppt/slides/slide2.xml" Id="R08a36a2a9b584655" /><Relationship Type="http://schemas.openxmlformats.org/officeDocument/2006/relationships/slide" Target="/ppt/slides/slide3.xml" Id="R4ed7d1f1cb5f495d" /><Relationship Type="http://schemas.openxmlformats.org/officeDocument/2006/relationships/slide" Target="/ppt/slides/slide4.xml" Id="R3ebe0b64c47b47f4" /><Relationship Type="http://schemas.openxmlformats.org/officeDocument/2006/relationships/slide" Target="/ppt/slides/slide5.xml" Id="R0d7a9b410f79491e" /><Relationship Type="http://schemas.openxmlformats.org/officeDocument/2006/relationships/slide" Target="/ppt/slides/slide6.xml" Id="R798291a3f1b742bd" /><Relationship Type="http://schemas.openxmlformats.org/officeDocument/2006/relationships/slide" Target="/ppt/slides/slide7.xml" Id="R02ba94d5e02d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aca4b361c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3bd36b994519" /><Relationship Type="http://schemas.openxmlformats.org/officeDocument/2006/relationships/theme" Target="/ppt/slideMasters/theme/theme1.xml" Id="Rf6e78881199b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63bd36b99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830f32a9d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a35e90082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a72918c4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f87942cc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4ce3dcb4d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cd752642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b22e7f7e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HAMMERÅS GRØDAHL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TONY GRØDAHL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HAMMERÅS GRØDAHL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HAMMERÅS GRØDAHL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IRMELINN HAMMERÅS GRØDAHL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