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7cb05fd26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61873c8f84dd4"/>
  </p:sldMasterIdLst>
  <p:sldIdLst>
    <p:sldId xmlns:r="http://schemas.openxmlformats.org/officeDocument/2006/relationships" id="256" r:id="Rd1ced367e0414ccd"/>
    <p:sldId xmlns:r="http://schemas.openxmlformats.org/officeDocument/2006/relationships" id="257" r:id="Rc6821bf69e54417f"/>
    <p:sldId xmlns:r="http://schemas.openxmlformats.org/officeDocument/2006/relationships" id="258" r:id="Rf7f2cb63e7be47b0"/>
    <p:sldId xmlns:r="http://schemas.openxmlformats.org/officeDocument/2006/relationships" id="259" r:id="Rc5e2999598c44bd1"/>
    <p:sldId xmlns:r="http://schemas.openxmlformats.org/officeDocument/2006/relationships" id="260" r:id="R88dfda1fb78f41d5"/>
    <p:sldId xmlns:r="http://schemas.openxmlformats.org/officeDocument/2006/relationships" id="261" r:id="R5a978f5568a245ca"/>
    <p:sldId xmlns:r="http://schemas.openxmlformats.org/officeDocument/2006/relationships" id="262" r:id="Re93ae094862f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61873c8f84dd4" /><Relationship Type="http://schemas.openxmlformats.org/officeDocument/2006/relationships/slide" Target="/ppt/slides/slide1.xml" Id="Rd1ced367e0414ccd" /><Relationship Type="http://schemas.openxmlformats.org/officeDocument/2006/relationships/slide" Target="/ppt/slides/slide2.xml" Id="Rc6821bf69e54417f" /><Relationship Type="http://schemas.openxmlformats.org/officeDocument/2006/relationships/slide" Target="/ppt/slides/slide3.xml" Id="Rf7f2cb63e7be47b0" /><Relationship Type="http://schemas.openxmlformats.org/officeDocument/2006/relationships/slide" Target="/ppt/slides/slide4.xml" Id="Rc5e2999598c44bd1" /><Relationship Type="http://schemas.openxmlformats.org/officeDocument/2006/relationships/slide" Target="/ppt/slides/slide5.xml" Id="R88dfda1fb78f41d5" /><Relationship Type="http://schemas.openxmlformats.org/officeDocument/2006/relationships/slide" Target="/ppt/slides/slide6.xml" Id="R5a978f5568a245ca" /><Relationship Type="http://schemas.openxmlformats.org/officeDocument/2006/relationships/slide" Target="/ppt/slides/slide7.xml" Id="Re93ae094862f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7286f70e4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1ae296a854cfd" /><Relationship Type="http://schemas.openxmlformats.org/officeDocument/2006/relationships/theme" Target="/ppt/slideMasters/theme/theme1.xml" Id="R645e318b0640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1ae296a85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885d5442b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2f31b94cf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726f4f3f0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8826a6ef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7a5642f3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1ff684a32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5b86da4d7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