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4e4397fe1b44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e1621c062c4564"/>
  </p:sldMasterIdLst>
  <p:sldIdLst>
    <p:sldId xmlns:r="http://schemas.openxmlformats.org/officeDocument/2006/relationships" id="256" r:id="R3349925cf73d4355"/>
    <p:sldId xmlns:r="http://schemas.openxmlformats.org/officeDocument/2006/relationships" id="257" r:id="Rd27c894ae33b4355"/>
    <p:sldId xmlns:r="http://schemas.openxmlformats.org/officeDocument/2006/relationships" id="258" r:id="Rdde1f56f3eda46bb"/>
    <p:sldId xmlns:r="http://schemas.openxmlformats.org/officeDocument/2006/relationships" id="259" r:id="Rbbec81a0be534a99"/>
    <p:sldId xmlns:r="http://schemas.openxmlformats.org/officeDocument/2006/relationships" id="260" r:id="R3d5ddc144ebc4325"/>
    <p:sldId xmlns:r="http://schemas.openxmlformats.org/officeDocument/2006/relationships" id="261" r:id="Rcc4ee1a87047421d"/>
    <p:sldId xmlns:r="http://schemas.openxmlformats.org/officeDocument/2006/relationships" id="262" r:id="R8926f27e4dc544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1621c062c4564" /><Relationship Type="http://schemas.openxmlformats.org/officeDocument/2006/relationships/slide" Target="/ppt/slides/slide1.xml" Id="R3349925cf73d4355" /><Relationship Type="http://schemas.openxmlformats.org/officeDocument/2006/relationships/slide" Target="/ppt/slides/slide2.xml" Id="Rd27c894ae33b4355" /><Relationship Type="http://schemas.openxmlformats.org/officeDocument/2006/relationships/slide" Target="/ppt/slides/slide3.xml" Id="Rdde1f56f3eda46bb" /><Relationship Type="http://schemas.openxmlformats.org/officeDocument/2006/relationships/slide" Target="/ppt/slides/slide4.xml" Id="Rbbec81a0be534a99" /><Relationship Type="http://schemas.openxmlformats.org/officeDocument/2006/relationships/slide" Target="/ppt/slides/slide5.xml" Id="R3d5ddc144ebc4325" /><Relationship Type="http://schemas.openxmlformats.org/officeDocument/2006/relationships/slide" Target="/ppt/slides/slide6.xml" Id="Rcc4ee1a87047421d" /><Relationship Type="http://schemas.openxmlformats.org/officeDocument/2006/relationships/slide" Target="/ppt/slides/slide7.xml" Id="R8926f27e4dc544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fc89ec66aa4e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1d1d517504400" /><Relationship Type="http://schemas.openxmlformats.org/officeDocument/2006/relationships/theme" Target="/ppt/slideMasters/theme/theme1.xml" Id="R93aa765dd78e4b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b1d1d5175044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65efe390748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a9d74fa8049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deb3bd58640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5e399252949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6953976d14b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a4ac8248644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2165f5b0647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NORMAR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NORMAR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NORMAR III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NORMAR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NORMAR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NORMAR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370 287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25 420 446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25 461 138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NORMAR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NORALF MATRE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NORMAR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Mulagata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917 144 087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NORMAR III AS</a:t>
            </a:r>
          </a:p>
        </p:txBody>
      </p:sp>
    </p:spTree>
  </p:cSld>
  <p:clrMapOvr>
    <a:masterClrMapping xmlns:a="http://schemas.openxmlformats.org/drawingml/2006/main"/>
  </p:clrMapOvr>
</p:sld>
</file>