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64a5bff89348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74356d47f4236"/>
  </p:sldMasterIdLst>
  <p:sldIdLst>
    <p:sldId xmlns:r="http://schemas.openxmlformats.org/officeDocument/2006/relationships" id="256" r:id="R9e94119567b44a62"/>
    <p:sldId xmlns:r="http://schemas.openxmlformats.org/officeDocument/2006/relationships" id="257" r:id="R001de506047b4b46"/>
    <p:sldId xmlns:r="http://schemas.openxmlformats.org/officeDocument/2006/relationships" id="258" r:id="R762ac3886fb64c32"/>
    <p:sldId xmlns:r="http://schemas.openxmlformats.org/officeDocument/2006/relationships" id="259" r:id="R65a2f40503c443b6"/>
    <p:sldId xmlns:r="http://schemas.openxmlformats.org/officeDocument/2006/relationships" id="260" r:id="R4c05cc88a5254425"/>
    <p:sldId xmlns:r="http://schemas.openxmlformats.org/officeDocument/2006/relationships" id="261" r:id="Rdfbc55f20521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74356d47f4236" /><Relationship Type="http://schemas.openxmlformats.org/officeDocument/2006/relationships/slide" Target="/ppt/slides/slide1.xml" Id="R9e94119567b44a62" /><Relationship Type="http://schemas.openxmlformats.org/officeDocument/2006/relationships/slide" Target="/ppt/slides/slide2.xml" Id="R001de506047b4b46" /><Relationship Type="http://schemas.openxmlformats.org/officeDocument/2006/relationships/slide" Target="/ppt/slides/slide3.xml" Id="R762ac3886fb64c32" /><Relationship Type="http://schemas.openxmlformats.org/officeDocument/2006/relationships/slide" Target="/ppt/slides/slide4.xml" Id="R65a2f40503c443b6" /><Relationship Type="http://schemas.openxmlformats.org/officeDocument/2006/relationships/slide" Target="/ppt/slides/slide5.xml" Id="R4c05cc88a5254425" /><Relationship Type="http://schemas.openxmlformats.org/officeDocument/2006/relationships/slide" Target="/ppt/slides/slide6.xml" Id="Rdfbc55f20521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f1a449130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7242e66e647b1" /><Relationship Type="http://schemas.openxmlformats.org/officeDocument/2006/relationships/theme" Target="/ppt/slideMasters/theme/theme1.xml" Id="R48570c91f551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7242e66e6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417ba174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118f8c33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654c71ae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dffe4b49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de3d2cdb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5f32d2439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