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2146fd975949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0aa16b09404871"/>
  </p:sldMasterIdLst>
  <p:sldIdLst>
    <p:sldId xmlns:r="http://schemas.openxmlformats.org/officeDocument/2006/relationships" id="256" r:id="R0ff15c4301704582"/>
    <p:sldId xmlns:r="http://schemas.openxmlformats.org/officeDocument/2006/relationships" id="257" r:id="Rb36f2536e2414909"/>
    <p:sldId xmlns:r="http://schemas.openxmlformats.org/officeDocument/2006/relationships" id="258" r:id="R73cce5cbe6d54ee5"/>
    <p:sldId xmlns:r="http://schemas.openxmlformats.org/officeDocument/2006/relationships" id="259" r:id="R78581fd227704fec"/>
    <p:sldId xmlns:r="http://schemas.openxmlformats.org/officeDocument/2006/relationships" id="260" r:id="R2eb658ddf6d9444b"/>
    <p:sldId xmlns:r="http://schemas.openxmlformats.org/officeDocument/2006/relationships" id="261" r:id="R6c64a6e99a1c4daa"/>
    <p:sldId xmlns:r="http://schemas.openxmlformats.org/officeDocument/2006/relationships" id="262" r:id="R124957c945004e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aa16b09404871" /><Relationship Type="http://schemas.openxmlformats.org/officeDocument/2006/relationships/slide" Target="/ppt/slides/slide1.xml" Id="R0ff15c4301704582" /><Relationship Type="http://schemas.openxmlformats.org/officeDocument/2006/relationships/slide" Target="/ppt/slides/slide2.xml" Id="Rb36f2536e2414909" /><Relationship Type="http://schemas.openxmlformats.org/officeDocument/2006/relationships/slide" Target="/ppt/slides/slide3.xml" Id="R73cce5cbe6d54ee5" /><Relationship Type="http://schemas.openxmlformats.org/officeDocument/2006/relationships/slide" Target="/ppt/slides/slide4.xml" Id="R78581fd227704fec" /><Relationship Type="http://schemas.openxmlformats.org/officeDocument/2006/relationships/slide" Target="/ppt/slides/slide5.xml" Id="R2eb658ddf6d9444b" /><Relationship Type="http://schemas.openxmlformats.org/officeDocument/2006/relationships/slide" Target="/ppt/slides/slide6.xml" Id="R6c64a6e99a1c4daa" /><Relationship Type="http://schemas.openxmlformats.org/officeDocument/2006/relationships/slide" Target="/ppt/slides/slide7.xml" Id="R124957c945004e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4a7abf38b444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41c196d094584" /><Relationship Type="http://schemas.openxmlformats.org/officeDocument/2006/relationships/theme" Target="/ppt/slideMasters/theme/theme1.xml" Id="R3356421d8c9849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541c196d0945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b46a894054c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eeb83b2a34a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091f425204a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2c3277c584c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e8480475e43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332f5bc2545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35a600a3b45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FGA INVEST AS ble etablert [år] og holder til i Straumsgrend.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2 325 254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8 384 117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8 400 839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GABRIELSEN FREDRIK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Straumsåsen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5151 Straumsgrend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917 191 972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FGA INVEST AS</a:t>
            </a:r>
          </a:p>
        </p:txBody>
      </p:sp>
    </p:spTree>
  </p:cSld>
  <p:clrMapOvr>
    <a:masterClrMapping xmlns:a="http://schemas.openxmlformats.org/drawingml/2006/main"/>
  </p:clrMapOvr>
</p:sld>
</file>