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7f695a57a147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b4e1e0d0324b6b"/>
  </p:sldMasterIdLst>
  <p:sldIdLst>
    <p:sldId xmlns:r="http://schemas.openxmlformats.org/officeDocument/2006/relationships" id="256" r:id="Rf147b414255f4688"/>
    <p:sldId xmlns:r="http://schemas.openxmlformats.org/officeDocument/2006/relationships" id="257" r:id="Rf9759b1da5aa4ee6"/>
    <p:sldId xmlns:r="http://schemas.openxmlformats.org/officeDocument/2006/relationships" id="258" r:id="Rab4f63919b074d0e"/>
    <p:sldId xmlns:r="http://schemas.openxmlformats.org/officeDocument/2006/relationships" id="259" r:id="Rf53330085b994803"/>
    <p:sldId xmlns:r="http://schemas.openxmlformats.org/officeDocument/2006/relationships" id="260" r:id="Rdfd807e45b9440fb"/>
    <p:sldId xmlns:r="http://schemas.openxmlformats.org/officeDocument/2006/relationships" id="261" r:id="R7139d8d16f884422"/>
    <p:sldId xmlns:r="http://schemas.openxmlformats.org/officeDocument/2006/relationships" id="262" r:id="R8b4952119af74d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4e1e0d0324b6b" /><Relationship Type="http://schemas.openxmlformats.org/officeDocument/2006/relationships/slide" Target="/ppt/slides/slide1.xml" Id="Rf147b414255f4688" /><Relationship Type="http://schemas.openxmlformats.org/officeDocument/2006/relationships/slide" Target="/ppt/slides/slide2.xml" Id="Rf9759b1da5aa4ee6" /><Relationship Type="http://schemas.openxmlformats.org/officeDocument/2006/relationships/slide" Target="/ppt/slides/slide3.xml" Id="Rab4f63919b074d0e" /><Relationship Type="http://schemas.openxmlformats.org/officeDocument/2006/relationships/slide" Target="/ppt/slides/slide4.xml" Id="Rf53330085b994803" /><Relationship Type="http://schemas.openxmlformats.org/officeDocument/2006/relationships/slide" Target="/ppt/slides/slide5.xml" Id="Rdfd807e45b9440fb" /><Relationship Type="http://schemas.openxmlformats.org/officeDocument/2006/relationships/slide" Target="/ppt/slides/slide6.xml" Id="R7139d8d16f884422" /><Relationship Type="http://schemas.openxmlformats.org/officeDocument/2006/relationships/slide" Target="/ppt/slides/slide7.xml" Id="R8b4952119af74d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4f3967cda43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5e6e5bab84650" /><Relationship Type="http://schemas.openxmlformats.org/officeDocument/2006/relationships/theme" Target="/ppt/slideMasters/theme/theme1.xml" Id="Rc5ad00c1d61647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15e6e5bab846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eb2bbdd8f4a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ee43db99d41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96e45dc3240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56c69790145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e22151bf847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efe795a7446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44f19b87e4a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−253 775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2 115 436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Bestumveien 86J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henning@insignis.no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917 193 428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