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5b82456ff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95daae0f24535"/>
  </p:sldMasterIdLst>
  <p:sldIdLst>
    <p:sldId xmlns:r="http://schemas.openxmlformats.org/officeDocument/2006/relationships" id="256" r:id="R847f4c9db1cc45fc"/>
    <p:sldId xmlns:r="http://schemas.openxmlformats.org/officeDocument/2006/relationships" id="257" r:id="Rbb6c331c6db14cac"/>
    <p:sldId xmlns:r="http://schemas.openxmlformats.org/officeDocument/2006/relationships" id="258" r:id="R35809b114fdd4e2f"/>
    <p:sldId xmlns:r="http://schemas.openxmlformats.org/officeDocument/2006/relationships" id="259" r:id="R61703f8f9808453d"/>
    <p:sldId xmlns:r="http://schemas.openxmlformats.org/officeDocument/2006/relationships" id="260" r:id="Rdd983730bdcd4d5d"/>
    <p:sldId xmlns:r="http://schemas.openxmlformats.org/officeDocument/2006/relationships" id="261" r:id="Rbec62a86742d47b2"/>
    <p:sldId xmlns:r="http://schemas.openxmlformats.org/officeDocument/2006/relationships" id="262" r:id="R6ae01d0d8d9e41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95daae0f24535" /><Relationship Type="http://schemas.openxmlformats.org/officeDocument/2006/relationships/slide" Target="/ppt/slides/slide1.xml" Id="R847f4c9db1cc45fc" /><Relationship Type="http://schemas.openxmlformats.org/officeDocument/2006/relationships/slide" Target="/ppt/slides/slide2.xml" Id="Rbb6c331c6db14cac" /><Relationship Type="http://schemas.openxmlformats.org/officeDocument/2006/relationships/slide" Target="/ppt/slides/slide3.xml" Id="R35809b114fdd4e2f" /><Relationship Type="http://schemas.openxmlformats.org/officeDocument/2006/relationships/slide" Target="/ppt/slides/slide4.xml" Id="R61703f8f9808453d" /><Relationship Type="http://schemas.openxmlformats.org/officeDocument/2006/relationships/slide" Target="/ppt/slides/slide5.xml" Id="Rdd983730bdcd4d5d" /><Relationship Type="http://schemas.openxmlformats.org/officeDocument/2006/relationships/slide" Target="/ppt/slides/slide6.xml" Id="Rbec62a86742d47b2" /><Relationship Type="http://schemas.openxmlformats.org/officeDocument/2006/relationships/slide" Target="/ppt/slides/slide7.xml" Id="R6ae01d0d8d9e41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3e325c2a2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fbbe7301b450f" /><Relationship Type="http://schemas.openxmlformats.org/officeDocument/2006/relationships/theme" Target="/ppt/slideMasters/theme/theme1.xml" Id="R96e6e8d9965b49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cfbbe7301b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5ce826e6d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48de0d19c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22a6c12c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8ef3a8395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d55b93d73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8d2591e0a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bf3dd7706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876 328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ERIK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Ernst-Erik Johansen, Borgenveien 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46 61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917 203 482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VINDIN AS</a:t>
            </a:r>
          </a:p>
        </p:txBody>
      </p:sp>
    </p:spTree>
  </p:cSld>
  <p:clrMapOvr>
    <a:masterClrMapping xmlns:a="http://schemas.openxmlformats.org/drawingml/2006/main"/>
  </p:clrMapOvr>
</p:sld>
</file>