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58ee15b5242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87d00364ae4b45"/>
  </p:sldMasterIdLst>
  <p:sldIdLst>
    <p:sldId xmlns:r="http://schemas.openxmlformats.org/officeDocument/2006/relationships" id="256" r:id="Ra0efceb684d84da2"/>
    <p:sldId xmlns:r="http://schemas.openxmlformats.org/officeDocument/2006/relationships" id="257" r:id="R66225dca78fd4ba5"/>
    <p:sldId xmlns:r="http://schemas.openxmlformats.org/officeDocument/2006/relationships" id="258" r:id="R7c8c3164feab4943"/>
    <p:sldId xmlns:r="http://schemas.openxmlformats.org/officeDocument/2006/relationships" id="259" r:id="Rf66448abc40b493c"/>
    <p:sldId xmlns:r="http://schemas.openxmlformats.org/officeDocument/2006/relationships" id="260" r:id="Rfb38ca413172454b"/>
    <p:sldId xmlns:r="http://schemas.openxmlformats.org/officeDocument/2006/relationships" id="261" r:id="Rf5bd2f2acd70410f"/>
    <p:sldId xmlns:r="http://schemas.openxmlformats.org/officeDocument/2006/relationships" id="262" r:id="R9647968d83bc4e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7d00364ae4b45" /><Relationship Type="http://schemas.openxmlformats.org/officeDocument/2006/relationships/slide" Target="/ppt/slides/slide1.xml" Id="Ra0efceb684d84da2" /><Relationship Type="http://schemas.openxmlformats.org/officeDocument/2006/relationships/slide" Target="/ppt/slides/slide2.xml" Id="R66225dca78fd4ba5" /><Relationship Type="http://schemas.openxmlformats.org/officeDocument/2006/relationships/slide" Target="/ppt/slides/slide3.xml" Id="R7c8c3164feab4943" /><Relationship Type="http://schemas.openxmlformats.org/officeDocument/2006/relationships/slide" Target="/ppt/slides/slide4.xml" Id="Rf66448abc40b493c" /><Relationship Type="http://schemas.openxmlformats.org/officeDocument/2006/relationships/slide" Target="/ppt/slides/slide5.xml" Id="Rfb38ca413172454b" /><Relationship Type="http://schemas.openxmlformats.org/officeDocument/2006/relationships/slide" Target="/ppt/slides/slide6.xml" Id="Rf5bd2f2acd70410f" /><Relationship Type="http://schemas.openxmlformats.org/officeDocument/2006/relationships/slide" Target="/ppt/slides/slide7.xml" Id="R9647968d83bc4e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b45b34025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6250b02be494f" /><Relationship Type="http://schemas.openxmlformats.org/officeDocument/2006/relationships/theme" Target="/ppt/slideMasters/theme/theme1.xml" Id="Rbe69128c6f5340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c6250b02be49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88dd5d7964d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f1790e6bf47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3ab3e225242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a269b281d4c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41f8c2d6248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b408538624f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a730f09174c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KRAFT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104 396 000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21 140 000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86 038 000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2 202 929 000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5 127 837 000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VEFSN KOMMUNE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ALSTAHAUG KOMMUNE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BRØNNØY KOMMUNE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KOMMUNE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NESNA KOMMUNE  –  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8657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firmapost@helgelandkraft.no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917 206 813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