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d6277fda7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3e107d03f4a8f"/>
  </p:sldMasterIdLst>
  <p:sldIdLst>
    <p:sldId xmlns:r="http://schemas.openxmlformats.org/officeDocument/2006/relationships" id="256" r:id="R2c8142866fad44d1"/>
    <p:sldId xmlns:r="http://schemas.openxmlformats.org/officeDocument/2006/relationships" id="257" r:id="Rdcc9b67a7b8d49dd"/>
    <p:sldId xmlns:r="http://schemas.openxmlformats.org/officeDocument/2006/relationships" id="258" r:id="R5b196862d9784677"/>
    <p:sldId xmlns:r="http://schemas.openxmlformats.org/officeDocument/2006/relationships" id="259" r:id="Rbf3c02ba23574aef"/>
    <p:sldId xmlns:r="http://schemas.openxmlformats.org/officeDocument/2006/relationships" id="260" r:id="Rbe5f61e309874db1"/>
    <p:sldId xmlns:r="http://schemas.openxmlformats.org/officeDocument/2006/relationships" id="261" r:id="R7a598c6ee6fe4312"/>
    <p:sldId xmlns:r="http://schemas.openxmlformats.org/officeDocument/2006/relationships" id="262" r:id="R40c197f03fef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3e107d03f4a8f" /><Relationship Type="http://schemas.openxmlformats.org/officeDocument/2006/relationships/slide" Target="/ppt/slides/slide1.xml" Id="R2c8142866fad44d1" /><Relationship Type="http://schemas.openxmlformats.org/officeDocument/2006/relationships/slide" Target="/ppt/slides/slide2.xml" Id="Rdcc9b67a7b8d49dd" /><Relationship Type="http://schemas.openxmlformats.org/officeDocument/2006/relationships/slide" Target="/ppt/slides/slide3.xml" Id="R5b196862d9784677" /><Relationship Type="http://schemas.openxmlformats.org/officeDocument/2006/relationships/slide" Target="/ppt/slides/slide4.xml" Id="Rbf3c02ba23574aef" /><Relationship Type="http://schemas.openxmlformats.org/officeDocument/2006/relationships/slide" Target="/ppt/slides/slide5.xml" Id="Rbe5f61e309874db1" /><Relationship Type="http://schemas.openxmlformats.org/officeDocument/2006/relationships/slide" Target="/ppt/slides/slide6.xml" Id="R7a598c6ee6fe4312" /><Relationship Type="http://schemas.openxmlformats.org/officeDocument/2006/relationships/slide" Target="/ppt/slides/slide7.xml" Id="R40c197f03fef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d3da1671e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da522a9ef42fe" /><Relationship Type="http://schemas.openxmlformats.org/officeDocument/2006/relationships/theme" Target="/ppt/slideMasters/theme/theme1.xml" Id="R3714c01ad517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da522a9ef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0db539da4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e06611336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d5aa8172f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cbfef0454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b21ba83dd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d2936e6c7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536b037a9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NENSETER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321 846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11 548 187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5 283 257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GEIR NENSETER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Skipperbakken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917 256 330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