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bf2400793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2cc38cf7b4a41"/>
  </p:sldMasterIdLst>
  <p:sldIdLst>
    <p:sldId xmlns:r="http://schemas.openxmlformats.org/officeDocument/2006/relationships" id="256" r:id="R4423f7112f5f4f92"/>
    <p:sldId xmlns:r="http://schemas.openxmlformats.org/officeDocument/2006/relationships" id="257" r:id="Rb91d249515f24b71"/>
    <p:sldId xmlns:r="http://schemas.openxmlformats.org/officeDocument/2006/relationships" id="258" r:id="Rb502e77bd94c4415"/>
    <p:sldId xmlns:r="http://schemas.openxmlformats.org/officeDocument/2006/relationships" id="259" r:id="Raa11a07765594c1c"/>
    <p:sldId xmlns:r="http://schemas.openxmlformats.org/officeDocument/2006/relationships" id="260" r:id="R8d02eee6b97c4091"/>
    <p:sldId xmlns:r="http://schemas.openxmlformats.org/officeDocument/2006/relationships" id="261" r:id="Rf8efb3fd9a2e4693"/>
    <p:sldId xmlns:r="http://schemas.openxmlformats.org/officeDocument/2006/relationships" id="262" r:id="Rf5c34d016122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2cc38cf7b4a41" /><Relationship Type="http://schemas.openxmlformats.org/officeDocument/2006/relationships/slide" Target="/ppt/slides/slide1.xml" Id="R4423f7112f5f4f92" /><Relationship Type="http://schemas.openxmlformats.org/officeDocument/2006/relationships/slide" Target="/ppt/slides/slide2.xml" Id="Rb91d249515f24b71" /><Relationship Type="http://schemas.openxmlformats.org/officeDocument/2006/relationships/slide" Target="/ppt/slides/slide3.xml" Id="Rb502e77bd94c4415" /><Relationship Type="http://schemas.openxmlformats.org/officeDocument/2006/relationships/slide" Target="/ppt/slides/slide4.xml" Id="Raa11a07765594c1c" /><Relationship Type="http://schemas.openxmlformats.org/officeDocument/2006/relationships/slide" Target="/ppt/slides/slide5.xml" Id="R8d02eee6b97c4091" /><Relationship Type="http://schemas.openxmlformats.org/officeDocument/2006/relationships/slide" Target="/ppt/slides/slide6.xml" Id="Rf8efb3fd9a2e4693" /><Relationship Type="http://schemas.openxmlformats.org/officeDocument/2006/relationships/slide" Target="/ppt/slides/slide7.xml" Id="Rf5c34d016122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a09646cee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6edaf88d47b7" /><Relationship Type="http://schemas.openxmlformats.org/officeDocument/2006/relationships/theme" Target="/ppt/slideMasters/theme/theme1.xml" Id="Rceb966af3471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f6edaf88d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6e1bfd80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7925790e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d1a0cfb5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750783af6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49083444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c2ce6bc73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a94ff61f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