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f2cefa797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e6bb581ab4bf4"/>
  </p:sldMasterIdLst>
  <p:sldIdLst>
    <p:sldId xmlns:r="http://schemas.openxmlformats.org/officeDocument/2006/relationships" id="256" r:id="R45fd89ad42324450"/>
    <p:sldId xmlns:r="http://schemas.openxmlformats.org/officeDocument/2006/relationships" id="257" r:id="R6b3c122291fe4e7b"/>
    <p:sldId xmlns:r="http://schemas.openxmlformats.org/officeDocument/2006/relationships" id="258" r:id="Rfe50042650fc44b2"/>
    <p:sldId xmlns:r="http://schemas.openxmlformats.org/officeDocument/2006/relationships" id="259" r:id="R21cd194247e9419d"/>
    <p:sldId xmlns:r="http://schemas.openxmlformats.org/officeDocument/2006/relationships" id="260" r:id="R5b9af1648f8448cf"/>
    <p:sldId xmlns:r="http://schemas.openxmlformats.org/officeDocument/2006/relationships" id="261" r:id="R5bf213b6b6854707"/>
    <p:sldId xmlns:r="http://schemas.openxmlformats.org/officeDocument/2006/relationships" id="262" r:id="R6f149e9f5aa44c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e6bb581ab4bf4" /><Relationship Type="http://schemas.openxmlformats.org/officeDocument/2006/relationships/slide" Target="/ppt/slides/slide1.xml" Id="R45fd89ad42324450" /><Relationship Type="http://schemas.openxmlformats.org/officeDocument/2006/relationships/slide" Target="/ppt/slides/slide2.xml" Id="R6b3c122291fe4e7b" /><Relationship Type="http://schemas.openxmlformats.org/officeDocument/2006/relationships/slide" Target="/ppt/slides/slide3.xml" Id="Rfe50042650fc44b2" /><Relationship Type="http://schemas.openxmlformats.org/officeDocument/2006/relationships/slide" Target="/ppt/slides/slide4.xml" Id="R21cd194247e9419d" /><Relationship Type="http://schemas.openxmlformats.org/officeDocument/2006/relationships/slide" Target="/ppt/slides/slide5.xml" Id="R5b9af1648f8448cf" /><Relationship Type="http://schemas.openxmlformats.org/officeDocument/2006/relationships/slide" Target="/ppt/slides/slide6.xml" Id="R5bf213b6b6854707" /><Relationship Type="http://schemas.openxmlformats.org/officeDocument/2006/relationships/slide" Target="/ppt/slides/slide7.xml" Id="R6f149e9f5aa44c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7fa0b8291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3f2ff78664a8e" /><Relationship Type="http://schemas.openxmlformats.org/officeDocument/2006/relationships/theme" Target="/ppt/slideMasters/theme/theme1.xml" Id="Rdbe7b8c8a0a7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3f2ff7866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5b8f474e9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a92a68c0e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91e831726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4510fbc5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21fb3d3844d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7bae07e0c4f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f14a83a16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74 092 634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