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2b780eb5f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555d470204fcb"/>
  </p:sldMasterIdLst>
  <p:sldIdLst>
    <p:sldId xmlns:r="http://schemas.openxmlformats.org/officeDocument/2006/relationships" id="256" r:id="R1f96513071914949"/>
    <p:sldId xmlns:r="http://schemas.openxmlformats.org/officeDocument/2006/relationships" id="257" r:id="Rd268429dc24042ff"/>
    <p:sldId xmlns:r="http://schemas.openxmlformats.org/officeDocument/2006/relationships" id="258" r:id="R3b3af9d7ebb24d93"/>
    <p:sldId xmlns:r="http://schemas.openxmlformats.org/officeDocument/2006/relationships" id="259" r:id="Ra2bd7bdc9d2c4ae7"/>
    <p:sldId xmlns:r="http://schemas.openxmlformats.org/officeDocument/2006/relationships" id="260" r:id="Rd2d308a686634756"/>
    <p:sldId xmlns:r="http://schemas.openxmlformats.org/officeDocument/2006/relationships" id="261" r:id="R865cbef66d6e47d5"/>
    <p:sldId xmlns:r="http://schemas.openxmlformats.org/officeDocument/2006/relationships" id="262" r:id="R9a63878627bb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555d470204fcb" /><Relationship Type="http://schemas.openxmlformats.org/officeDocument/2006/relationships/slide" Target="/ppt/slides/slide1.xml" Id="R1f96513071914949" /><Relationship Type="http://schemas.openxmlformats.org/officeDocument/2006/relationships/slide" Target="/ppt/slides/slide2.xml" Id="Rd268429dc24042ff" /><Relationship Type="http://schemas.openxmlformats.org/officeDocument/2006/relationships/slide" Target="/ppt/slides/slide3.xml" Id="R3b3af9d7ebb24d93" /><Relationship Type="http://schemas.openxmlformats.org/officeDocument/2006/relationships/slide" Target="/ppt/slides/slide4.xml" Id="Ra2bd7bdc9d2c4ae7" /><Relationship Type="http://schemas.openxmlformats.org/officeDocument/2006/relationships/slide" Target="/ppt/slides/slide5.xml" Id="Rd2d308a686634756" /><Relationship Type="http://schemas.openxmlformats.org/officeDocument/2006/relationships/slide" Target="/ppt/slides/slide6.xml" Id="R865cbef66d6e47d5" /><Relationship Type="http://schemas.openxmlformats.org/officeDocument/2006/relationships/slide" Target="/ppt/slides/slide7.xml" Id="R9a63878627bb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e2f004e1a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0099152b049ac" /><Relationship Type="http://schemas.openxmlformats.org/officeDocument/2006/relationships/theme" Target="/ppt/slideMasters/theme/theme1.xml" Id="R6fd0a4173fed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0099152b0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14779da0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0217283f2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3971e3221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9dabc291a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37147d856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f27bd632f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c718019b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