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a761377dc541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9d82a7b3124aa6"/>
  </p:sldMasterIdLst>
  <p:sldIdLst>
    <p:sldId xmlns:r="http://schemas.openxmlformats.org/officeDocument/2006/relationships" id="256" r:id="R649b882d4b9f4d2a"/>
    <p:sldId xmlns:r="http://schemas.openxmlformats.org/officeDocument/2006/relationships" id="257" r:id="Rb29a9e29dec74942"/>
    <p:sldId xmlns:r="http://schemas.openxmlformats.org/officeDocument/2006/relationships" id="258" r:id="Rbb339170a06b4b37"/>
    <p:sldId xmlns:r="http://schemas.openxmlformats.org/officeDocument/2006/relationships" id="259" r:id="R85236ef40d2b4ecb"/>
    <p:sldId xmlns:r="http://schemas.openxmlformats.org/officeDocument/2006/relationships" id="260" r:id="Ref0291dd9401408a"/>
    <p:sldId xmlns:r="http://schemas.openxmlformats.org/officeDocument/2006/relationships" id="261" r:id="Ra057211d7e90454c"/>
    <p:sldId xmlns:r="http://schemas.openxmlformats.org/officeDocument/2006/relationships" id="262" r:id="R4fbd2b7a89ac4d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9d82a7b3124aa6" /><Relationship Type="http://schemas.openxmlformats.org/officeDocument/2006/relationships/slide" Target="/ppt/slides/slide1.xml" Id="R649b882d4b9f4d2a" /><Relationship Type="http://schemas.openxmlformats.org/officeDocument/2006/relationships/slide" Target="/ppt/slides/slide2.xml" Id="Rb29a9e29dec74942" /><Relationship Type="http://schemas.openxmlformats.org/officeDocument/2006/relationships/slide" Target="/ppt/slides/slide3.xml" Id="Rbb339170a06b4b37" /><Relationship Type="http://schemas.openxmlformats.org/officeDocument/2006/relationships/slide" Target="/ppt/slides/slide4.xml" Id="R85236ef40d2b4ecb" /><Relationship Type="http://schemas.openxmlformats.org/officeDocument/2006/relationships/slide" Target="/ppt/slides/slide5.xml" Id="Ref0291dd9401408a" /><Relationship Type="http://schemas.openxmlformats.org/officeDocument/2006/relationships/slide" Target="/ppt/slides/slide6.xml" Id="Ra057211d7e90454c" /><Relationship Type="http://schemas.openxmlformats.org/officeDocument/2006/relationships/slide" Target="/ppt/slides/slide7.xml" Id="R4fbd2b7a89ac4d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efcfd72ab4a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6be2795e649a2" /><Relationship Type="http://schemas.openxmlformats.org/officeDocument/2006/relationships/theme" Target="/ppt/slideMasters/theme/theme1.xml" Id="R1e3d575d7d1747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56be2795e649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a30a5db17412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af6520fbd4e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4f1025e8c47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831e232774d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d3ed46ab8247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97ab48d0e4c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4b03fa7b049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−1 960 442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35 151 232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35 242 422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BORGSUND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917 348 510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BORGSUND AS</a:t>
            </a:r>
          </a:p>
        </p:txBody>
      </p:sp>
    </p:spTree>
  </p:cSld>
  <p:clrMapOvr>
    <a:masterClrMapping xmlns:a="http://schemas.openxmlformats.org/drawingml/2006/main"/>
  </p:clrMapOvr>
</p:sld>
</file>