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426b5867d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49257e4ce43f8"/>
  </p:sldMasterIdLst>
  <p:sldIdLst>
    <p:sldId xmlns:r="http://schemas.openxmlformats.org/officeDocument/2006/relationships" id="256" r:id="Re39abda1f29e4c93"/>
    <p:sldId xmlns:r="http://schemas.openxmlformats.org/officeDocument/2006/relationships" id="257" r:id="R202a0e1a14b14c61"/>
    <p:sldId xmlns:r="http://schemas.openxmlformats.org/officeDocument/2006/relationships" id="258" r:id="R13d329c2f5f6474b"/>
    <p:sldId xmlns:r="http://schemas.openxmlformats.org/officeDocument/2006/relationships" id="259" r:id="R0cadf88dab5f48fb"/>
    <p:sldId xmlns:r="http://schemas.openxmlformats.org/officeDocument/2006/relationships" id="260" r:id="R1a71ae4026e24d3f"/>
    <p:sldId xmlns:r="http://schemas.openxmlformats.org/officeDocument/2006/relationships" id="261" r:id="R2b89dcd2b6254eac"/>
    <p:sldId xmlns:r="http://schemas.openxmlformats.org/officeDocument/2006/relationships" id="262" r:id="Ra4a650525f85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49257e4ce43f8" /><Relationship Type="http://schemas.openxmlformats.org/officeDocument/2006/relationships/slide" Target="/ppt/slides/slide1.xml" Id="Re39abda1f29e4c93" /><Relationship Type="http://schemas.openxmlformats.org/officeDocument/2006/relationships/slide" Target="/ppt/slides/slide2.xml" Id="R202a0e1a14b14c61" /><Relationship Type="http://schemas.openxmlformats.org/officeDocument/2006/relationships/slide" Target="/ppt/slides/slide3.xml" Id="R13d329c2f5f6474b" /><Relationship Type="http://schemas.openxmlformats.org/officeDocument/2006/relationships/slide" Target="/ppt/slides/slide4.xml" Id="R0cadf88dab5f48fb" /><Relationship Type="http://schemas.openxmlformats.org/officeDocument/2006/relationships/slide" Target="/ppt/slides/slide5.xml" Id="R1a71ae4026e24d3f" /><Relationship Type="http://schemas.openxmlformats.org/officeDocument/2006/relationships/slide" Target="/ppt/slides/slide6.xml" Id="R2b89dcd2b6254eac" /><Relationship Type="http://schemas.openxmlformats.org/officeDocument/2006/relationships/slide" Target="/ppt/slides/slide7.xml" Id="Ra4a650525f85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fceb69718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50e526a4a489a" /><Relationship Type="http://schemas.openxmlformats.org/officeDocument/2006/relationships/theme" Target="/ppt/slideMasters/theme/theme1.xml" Id="Rf1479a1511d1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a50e526a4a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a0842240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2e0746b5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01bc348c4e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0a09523e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5059f50e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db44e81f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bec89a9f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BAADE 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