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aa2370d804134cf8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ccd7543a7bac4a53"/>
  </p:sldMasterIdLst>
  <p:sldIdLst>
    <p:sldId xmlns:r="http://schemas.openxmlformats.org/officeDocument/2006/relationships" id="256" r:id="R9f8abb3120ea4712"/>
    <p:sldId xmlns:r="http://schemas.openxmlformats.org/officeDocument/2006/relationships" id="257" r:id="R592d3995744b4241"/>
    <p:sldId xmlns:r="http://schemas.openxmlformats.org/officeDocument/2006/relationships" id="258" r:id="R712423fd74df416b"/>
    <p:sldId xmlns:r="http://schemas.openxmlformats.org/officeDocument/2006/relationships" id="259" r:id="R89b8b38b60d14ac9"/>
    <p:sldId xmlns:r="http://schemas.openxmlformats.org/officeDocument/2006/relationships" id="260" r:id="Re27242682ca24dd3"/>
    <p:sldId xmlns:r="http://schemas.openxmlformats.org/officeDocument/2006/relationships" id="261" r:id="Re9784dfac1ef4a31"/>
    <p:sldId xmlns:r="http://schemas.openxmlformats.org/officeDocument/2006/relationships" id="262" r:id="Rb4fd3dca3e35462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ccd7543a7bac4a53" /><Relationship Type="http://schemas.openxmlformats.org/officeDocument/2006/relationships/slide" Target="/ppt/slides/slide1.xml" Id="R9f8abb3120ea4712" /><Relationship Type="http://schemas.openxmlformats.org/officeDocument/2006/relationships/slide" Target="/ppt/slides/slide2.xml" Id="R592d3995744b4241" /><Relationship Type="http://schemas.openxmlformats.org/officeDocument/2006/relationships/slide" Target="/ppt/slides/slide3.xml" Id="R712423fd74df416b" /><Relationship Type="http://schemas.openxmlformats.org/officeDocument/2006/relationships/slide" Target="/ppt/slides/slide4.xml" Id="R89b8b38b60d14ac9" /><Relationship Type="http://schemas.openxmlformats.org/officeDocument/2006/relationships/slide" Target="/ppt/slides/slide5.xml" Id="Re27242682ca24dd3" /><Relationship Type="http://schemas.openxmlformats.org/officeDocument/2006/relationships/slide" Target="/ppt/slides/slide6.xml" Id="Re9784dfac1ef4a31" /><Relationship Type="http://schemas.openxmlformats.org/officeDocument/2006/relationships/slide" Target="/ppt/slides/slide7.xml" Id="Rb4fd3dca3e35462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033b851c20143e6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4e8beede4ea489f" /><Relationship Type="http://schemas.openxmlformats.org/officeDocument/2006/relationships/theme" Target="/ppt/slideMasters/theme/theme1.xml" Id="Rabbb2c8c3f2f4bda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4e8beede4ea489f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c040f8b61c34ce0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6a59470c8e64da7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9785e531e8948d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0f7585076f452d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62198441fd04f63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685def2dc9487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ab421542aa4f8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AURLAND REVISJON OG REGNSKAP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AURLAND REVISJON OG REGNSKAP AS ble etablert [år] og holder til i Frogner.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1 014 260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39 619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58 236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927 707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1 266 104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SISSEL MARIANNE AURLAND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Gauteidveien 227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2016 Frogner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917 400 210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AURLAND REVISJON OG REGNSKAP AS</a:t>
            </a:r>
          </a:p>
        </p:txBody>
      </p:sp>
    </p:spTree>
  </p:cSld>
  <p:clrMapOvr>
    <a:masterClrMapping xmlns:a="http://schemas.openxmlformats.org/drawingml/2006/main"/>
  </p:clrMapOvr>
</p:sld>
</file>