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8d81ada5d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a8b85676142b1"/>
  </p:sldMasterIdLst>
  <p:sldIdLst>
    <p:sldId xmlns:r="http://schemas.openxmlformats.org/officeDocument/2006/relationships" id="256" r:id="Rbe4c396f5be94024"/>
    <p:sldId xmlns:r="http://schemas.openxmlformats.org/officeDocument/2006/relationships" id="257" r:id="R0a73b0ec91d443f8"/>
    <p:sldId xmlns:r="http://schemas.openxmlformats.org/officeDocument/2006/relationships" id="258" r:id="R2e7d05e4e9d847f7"/>
    <p:sldId xmlns:r="http://schemas.openxmlformats.org/officeDocument/2006/relationships" id="259" r:id="R5fa50bf294a447c2"/>
    <p:sldId xmlns:r="http://schemas.openxmlformats.org/officeDocument/2006/relationships" id="260" r:id="R27fe36ccfa2f4c95"/>
    <p:sldId xmlns:r="http://schemas.openxmlformats.org/officeDocument/2006/relationships" id="261" r:id="Rdc92f3bee4154a74"/>
    <p:sldId xmlns:r="http://schemas.openxmlformats.org/officeDocument/2006/relationships" id="262" r:id="Rec3c4b7a7f3d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a8b85676142b1" /><Relationship Type="http://schemas.openxmlformats.org/officeDocument/2006/relationships/slide" Target="/ppt/slides/slide1.xml" Id="Rbe4c396f5be94024" /><Relationship Type="http://schemas.openxmlformats.org/officeDocument/2006/relationships/slide" Target="/ppt/slides/slide2.xml" Id="R0a73b0ec91d443f8" /><Relationship Type="http://schemas.openxmlformats.org/officeDocument/2006/relationships/slide" Target="/ppt/slides/slide3.xml" Id="R2e7d05e4e9d847f7" /><Relationship Type="http://schemas.openxmlformats.org/officeDocument/2006/relationships/slide" Target="/ppt/slides/slide4.xml" Id="R5fa50bf294a447c2" /><Relationship Type="http://schemas.openxmlformats.org/officeDocument/2006/relationships/slide" Target="/ppt/slides/slide5.xml" Id="R27fe36ccfa2f4c95" /><Relationship Type="http://schemas.openxmlformats.org/officeDocument/2006/relationships/slide" Target="/ppt/slides/slide6.xml" Id="Rdc92f3bee4154a74" /><Relationship Type="http://schemas.openxmlformats.org/officeDocument/2006/relationships/slide" Target="/ppt/slides/slide7.xml" Id="Rec3c4b7a7f3d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c7d3b3110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a6fed835a41c5" /><Relationship Type="http://schemas.openxmlformats.org/officeDocument/2006/relationships/theme" Target="/ppt/slideMasters/theme/theme1.xml" Id="R0967b52d61ed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a6fed835a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f619113c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2066cb8f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6cf0810f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ba8af373f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108accec2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b99c83dee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d8c433049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