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7eb61453f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848b3b3a5451d"/>
  </p:sldMasterIdLst>
  <p:sldIdLst>
    <p:sldId xmlns:r="http://schemas.openxmlformats.org/officeDocument/2006/relationships" id="256" r:id="Rf001d21052344edf"/>
    <p:sldId xmlns:r="http://schemas.openxmlformats.org/officeDocument/2006/relationships" id="257" r:id="R108347f656d846a0"/>
    <p:sldId xmlns:r="http://schemas.openxmlformats.org/officeDocument/2006/relationships" id="258" r:id="Rc6530e09afe84115"/>
    <p:sldId xmlns:r="http://schemas.openxmlformats.org/officeDocument/2006/relationships" id="259" r:id="R96d06c33c8d540d1"/>
    <p:sldId xmlns:r="http://schemas.openxmlformats.org/officeDocument/2006/relationships" id="260" r:id="R5c60846c74e24c6d"/>
    <p:sldId xmlns:r="http://schemas.openxmlformats.org/officeDocument/2006/relationships" id="261" r:id="Rf2e9fb67a57a440e"/>
    <p:sldId xmlns:r="http://schemas.openxmlformats.org/officeDocument/2006/relationships" id="262" r:id="Ra1e1c0155a13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848b3b3a5451d" /><Relationship Type="http://schemas.openxmlformats.org/officeDocument/2006/relationships/slide" Target="/ppt/slides/slide1.xml" Id="Rf001d21052344edf" /><Relationship Type="http://schemas.openxmlformats.org/officeDocument/2006/relationships/slide" Target="/ppt/slides/slide2.xml" Id="R108347f656d846a0" /><Relationship Type="http://schemas.openxmlformats.org/officeDocument/2006/relationships/slide" Target="/ppt/slides/slide3.xml" Id="Rc6530e09afe84115" /><Relationship Type="http://schemas.openxmlformats.org/officeDocument/2006/relationships/slide" Target="/ppt/slides/slide4.xml" Id="R96d06c33c8d540d1" /><Relationship Type="http://schemas.openxmlformats.org/officeDocument/2006/relationships/slide" Target="/ppt/slides/slide5.xml" Id="R5c60846c74e24c6d" /><Relationship Type="http://schemas.openxmlformats.org/officeDocument/2006/relationships/slide" Target="/ppt/slides/slide6.xml" Id="Rf2e9fb67a57a440e" /><Relationship Type="http://schemas.openxmlformats.org/officeDocument/2006/relationships/slide" Target="/ppt/slides/slide7.xml" Id="Ra1e1c0155a13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35e406c9440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d40993504d9b" /><Relationship Type="http://schemas.openxmlformats.org/officeDocument/2006/relationships/theme" Target="/ppt/slideMasters/theme/theme1.xml" Id="R4efbce9b4763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3d4099350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dc40535eb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183ac220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c8a7150c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20cb9ad849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8632a63a1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d87051860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338bda266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56,7 %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LUND NIELSEN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KAOTISKE INVESTERINGER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