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ba024bc45446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83ce1b2ccd4d4c"/>
  </p:sldMasterIdLst>
  <p:sldIdLst>
    <p:sldId xmlns:r="http://schemas.openxmlformats.org/officeDocument/2006/relationships" id="256" r:id="Rb6fd2fb447604bc5"/>
    <p:sldId xmlns:r="http://schemas.openxmlformats.org/officeDocument/2006/relationships" id="257" r:id="R951b7c2881134bab"/>
    <p:sldId xmlns:r="http://schemas.openxmlformats.org/officeDocument/2006/relationships" id="258" r:id="R3621e3b6be8c456c"/>
    <p:sldId xmlns:r="http://schemas.openxmlformats.org/officeDocument/2006/relationships" id="259" r:id="R13595548e4dd4eef"/>
    <p:sldId xmlns:r="http://schemas.openxmlformats.org/officeDocument/2006/relationships" id="260" r:id="R4a95b0b52bec4f41"/>
    <p:sldId xmlns:r="http://schemas.openxmlformats.org/officeDocument/2006/relationships" id="261" r:id="R696483b49f1949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83ce1b2ccd4d4c" /><Relationship Type="http://schemas.openxmlformats.org/officeDocument/2006/relationships/slide" Target="/ppt/slides/slide1.xml" Id="Rb6fd2fb447604bc5" /><Relationship Type="http://schemas.openxmlformats.org/officeDocument/2006/relationships/slide" Target="/ppt/slides/slide2.xml" Id="R951b7c2881134bab" /><Relationship Type="http://schemas.openxmlformats.org/officeDocument/2006/relationships/slide" Target="/ppt/slides/slide3.xml" Id="R3621e3b6be8c456c" /><Relationship Type="http://schemas.openxmlformats.org/officeDocument/2006/relationships/slide" Target="/ppt/slides/slide4.xml" Id="R13595548e4dd4eef" /><Relationship Type="http://schemas.openxmlformats.org/officeDocument/2006/relationships/slide" Target="/ppt/slides/slide5.xml" Id="R4a95b0b52bec4f41" /><Relationship Type="http://schemas.openxmlformats.org/officeDocument/2006/relationships/slide" Target="/ppt/slides/slide6.xml" Id="R696483b49f1949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f1eecda2cc4c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6192c83094a6f" /><Relationship Type="http://schemas.openxmlformats.org/officeDocument/2006/relationships/theme" Target="/ppt/slideMasters/theme/theme1.xml" Id="R03a64a1151f947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16192c83094a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a44c070df41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9adee07524b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212a6837b4e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670666e0a4c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e28cea1964e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31bd05d614a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Ruges vei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917 447 721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