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8cab1801af9462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19cf50268c54c0a"/>
  </p:sldMasterIdLst>
  <p:sldIdLst>
    <p:sldId xmlns:r="http://schemas.openxmlformats.org/officeDocument/2006/relationships" id="256" r:id="R8453a9d576e74973"/>
    <p:sldId xmlns:r="http://schemas.openxmlformats.org/officeDocument/2006/relationships" id="257" r:id="Rc0cf426bb38d40d4"/>
    <p:sldId xmlns:r="http://schemas.openxmlformats.org/officeDocument/2006/relationships" id="258" r:id="R3f47e4c9c8de49a0"/>
    <p:sldId xmlns:r="http://schemas.openxmlformats.org/officeDocument/2006/relationships" id="259" r:id="R1d336dd76afa4d07"/>
    <p:sldId xmlns:r="http://schemas.openxmlformats.org/officeDocument/2006/relationships" id="260" r:id="R89b64f4a703d49be"/>
    <p:sldId xmlns:r="http://schemas.openxmlformats.org/officeDocument/2006/relationships" id="261" r:id="R2059e17c446d484c"/>
    <p:sldId xmlns:r="http://schemas.openxmlformats.org/officeDocument/2006/relationships" id="262" r:id="R91849467eef64f0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19cf50268c54c0a" /><Relationship Type="http://schemas.openxmlformats.org/officeDocument/2006/relationships/slide" Target="/ppt/slides/slide1.xml" Id="R8453a9d576e74973" /><Relationship Type="http://schemas.openxmlformats.org/officeDocument/2006/relationships/slide" Target="/ppt/slides/slide2.xml" Id="Rc0cf426bb38d40d4" /><Relationship Type="http://schemas.openxmlformats.org/officeDocument/2006/relationships/slide" Target="/ppt/slides/slide3.xml" Id="R3f47e4c9c8de49a0" /><Relationship Type="http://schemas.openxmlformats.org/officeDocument/2006/relationships/slide" Target="/ppt/slides/slide4.xml" Id="R1d336dd76afa4d07" /><Relationship Type="http://schemas.openxmlformats.org/officeDocument/2006/relationships/slide" Target="/ppt/slides/slide5.xml" Id="R89b64f4a703d49be" /><Relationship Type="http://schemas.openxmlformats.org/officeDocument/2006/relationships/slide" Target="/ppt/slides/slide6.xml" Id="R2059e17c446d484c" /><Relationship Type="http://schemas.openxmlformats.org/officeDocument/2006/relationships/slide" Target="/ppt/slides/slide7.xml" Id="R91849467eef64f0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873b02371a04b1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596347dc5949fc" /><Relationship Type="http://schemas.openxmlformats.org/officeDocument/2006/relationships/theme" Target="/ppt/slideMasters/theme/theme1.xml" Id="R8f390b961582417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a596347dc5949f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f463e8a0ac48a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4bfa49710345a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b19208ff014f4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bfefd47fad465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2293480a7d4a9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3d283db8b4459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7a618fad0e40e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REIMA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REIMA INVEST AS ble etablert [år] og holder til i Østerås.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−14 810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1 356 426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1 646 508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4 867 219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CATHRINE REIMERS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Otto Ruges vei 21A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1361 Østerås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917 447 721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REIMA INVEST AS</a:t>
            </a:r>
          </a:p>
        </p:txBody>
      </p:sp>
    </p:spTree>
  </p:cSld>
  <p:clrMapOvr>
    <a:masterClrMapping xmlns:a="http://schemas.openxmlformats.org/drawingml/2006/main"/>
  </p:clrMapOvr>
</p:sld>
</file>