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9e91121b184f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316216a633437e"/>
  </p:sldMasterIdLst>
  <p:sldIdLst>
    <p:sldId xmlns:r="http://schemas.openxmlformats.org/officeDocument/2006/relationships" id="256" r:id="Rcae9ab2cd103498d"/>
    <p:sldId xmlns:r="http://schemas.openxmlformats.org/officeDocument/2006/relationships" id="257" r:id="R7de2b9f0bc3448fb"/>
    <p:sldId xmlns:r="http://schemas.openxmlformats.org/officeDocument/2006/relationships" id="258" r:id="Rb80f9f34a95943c1"/>
    <p:sldId xmlns:r="http://schemas.openxmlformats.org/officeDocument/2006/relationships" id="259" r:id="R6ab7c827e0c545f0"/>
    <p:sldId xmlns:r="http://schemas.openxmlformats.org/officeDocument/2006/relationships" id="260" r:id="R8a667fccd5bc423f"/>
    <p:sldId xmlns:r="http://schemas.openxmlformats.org/officeDocument/2006/relationships" id="261" r:id="R551890ee91fc4ac3"/>
    <p:sldId xmlns:r="http://schemas.openxmlformats.org/officeDocument/2006/relationships" id="262" r:id="R87bc5504581742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316216a633437e" /><Relationship Type="http://schemas.openxmlformats.org/officeDocument/2006/relationships/slide" Target="/ppt/slides/slide1.xml" Id="Rcae9ab2cd103498d" /><Relationship Type="http://schemas.openxmlformats.org/officeDocument/2006/relationships/slide" Target="/ppt/slides/slide2.xml" Id="R7de2b9f0bc3448fb" /><Relationship Type="http://schemas.openxmlformats.org/officeDocument/2006/relationships/slide" Target="/ppt/slides/slide3.xml" Id="Rb80f9f34a95943c1" /><Relationship Type="http://schemas.openxmlformats.org/officeDocument/2006/relationships/slide" Target="/ppt/slides/slide4.xml" Id="R6ab7c827e0c545f0" /><Relationship Type="http://schemas.openxmlformats.org/officeDocument/2006/relationships/slide" Target="/ppt/slides/slide5.xml" Id="R8a667fccd5bc423f" /><Relationship Type="http://schemas.openxmlformats.org/officeDocument/2006/relationships/slide" Target="/ppt/slides/slide6.xml" Id="R551890ee91fc4ac3" /><Relationship Type="http://schemas.openxmlformats.org/officeDocument/2006/relationships/slide" Target="/ppt/slides/slide7.xml" Id="R87bc5504581742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1f625d0bf45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39bbc66d0492a" /><Relationship Type="http://schemas.openxmlformats.org/officeDocument/2006/relationships/theme" Target="/ppt/slideMasters/theme/theme1.xml" Id="Reecb5855e0914c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b39bbc66d049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d6c54a5424f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5407db7a94c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18218337e4f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fa9c2eb1746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008d41b7b4c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82dfb618b4f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9c06eb63b42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JOSMAG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JOSMAG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29 355 847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29 715 534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Ørnahaugen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917 448 620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