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da5054256f47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f302e70ece4a5b"/>
  </p:sldMasterIdLst>
  <p:sldIdLst>
    <p:sldId xmlns:r="http://schemas.openxmlformats.org/officeDocument/2006/relationships" id="256" r:id="R34af9b45946c4ced"/>
    <p:sldId xmlns:r="http://schemas.openxmlformats.org/officeDocument/2006/relationships" id="257" r:id="Ra2af19fe9a704cbd"/>
    <p:sldId xmlns:r="http://schemas.openxmlformats.org/officeDocument/2006/relationships" id="258" r:id="R116e9fefe96a4fdd"/>
    <p:sldId xmlns:r="http://schemas.openxmlformats.org/officeDocument/2006/relationships" id="259" r:id="Rf3d71f8b5a594093"/>
    <p:sldId xmlns:r="http://schemas.openxmlformats.org/officeDocument/2006/relationships" id="260" r:id="Raee2839b6cc04d9c"/>
    <p:sldId xmlns:r="http://schemas.openxmlformats.org/officeDocument/2006/relationships" id="261" r:id="R8f4443db3e58485b"/>
    <p:sldId xmlns:r="http://schemas.openxmlformats.org/officeDocument/2006/relationships" id="262" r:id="R20e77710e11540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f302e70ece4a5b" /><Relationship Type="http://schemas.openxmlformats.org/officeDocument/2006/relationships/slide" Target="/ppt/slides/slide1.xml" Id="R34af9b45946c4ced" /><Relationship Type="http://schemas.openxmlformats.org/officeDocument/2006/relationships/slide" Target="/ppt/slides/slide2.xml" Id="Ra2af19fe9a704cbd" /><Relationship Type="http://schemas.openxmlformats.org/officeDocument/2006/relationships/slide" Target="/ppt/slides/slide3.xml" Id="R116e9fefe96a4fdd" /><Relationship Type="http://schemas.openxmlformats.org/officeDocument/2006/relationships/slide" Target="/ppt/slides/slide4.xml" Id="Rf3d71f8b5a594093" /><Relationship Type="http://schemas.openxmlformats.org/officeDocument/2006/relationships/slide" Target="/ppt/slides/slide5.xml" Id="Raee2839b6cc04d9c" /><Relationship Type="http://schemas.openxmlformats.org/officeDocument/2006/relationships/slide" Target="/ppt/slides/slide6.xml" Id="R8f4443db3e58485b" /><Relationship Type="http://schemas.openxmlformats.org/officeDocument/2006/relationships/slide" Target="/ppt/slides/slide7.xml" Id="R20e77710e11540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ba14b8e24642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2b70674ce4fa3" /><Relationship Type="http://schemas.openxmlformats.org/officeDocument/2006/relationships/theme" Target="/ppt/slideMasters/theme/theme1.xml" Id="Rc73880ac5ba943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d2b70674ce4f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d065ab43e4d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9da907fc141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8b5c9b86e43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529b73f2343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7db05c54c42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6546aac9847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daec4940e4b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SÆTHRE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SÆTHRE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10 966 446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5 620 401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9 543 530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80 591 834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122 203 144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SÆTHRE AS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SPORT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BIRGER SÆTHRE AS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Svartbekkvegen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917 481 261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