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c2d3e4b5044a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f2587728c34074"/>
  </p:sldMasterIdLst>
  <p:sldIdLst>
    <p:sldId xmlns:r="http://schemas.openxmlformats.org/officeDocument/2006/relationships" id="256" r:id="R5e4563031f744014"/>
    <p:sldId xmlns:r="http://schemas.openxmlformats.org/officeDocument/2006/relationships" id="257" r:id="Rdd42954209354828"/>
    <p:sldId xmlns:r="http://schemas.openxmlformats.org/officeDocument/2006/relationships" id="258" r:id="Re19cddaea95a4352"/>
    <p:sldId xmlns:r="http://schemas.openxmlformats.org/officeDocument/2006/relationships" id="259" r:id="R6bb6af0c903840ca"/>
    <p:sldId xmlns:r="http://schemas.openxmlformats.org/officeDocument/2006/relationships" id="260" r:id="Rc103c8732838439c"/>
    <p:sldId xmlns:r="http://schemas.openxmlformats.org/officeDocument/2006/relationships" id="261" r:id="R978758024d644f5b"/>
    <p:sldId xmlns:r="http://schemas.openxmlformats.org/officeDocument/2006/relationships" id="262" r:id="R185249627b9945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f2587728c34074" /><Relationship Type="http://schemas.openxmlformats.org/officeDocument/2006/relationships/slide" Target="/ppt/slides/slide1.xml" Id="R5e4563031f744014" /><Relationship Type="http://schemas.openxmlformats.org/officeDocument/2006/relationships/slide" Target="/ppt/slides/slide2.xml" Id="Rdd42954209354828" /><Relationship Type="http://schemas.openxmlformats.org/officeDocument/2006/relationships/slide" Target="/ppt/slides/slide3.xml" Id="Re19cddaea95a4352" /><Relationship Type="http://schemas.openxmlformats.org/officeDocument/2006/relationships/slide" Target="/ppt/slides/slide4.xml" Id="R6bb6af0c903840ca" /><Relationship Type="http://schemas.openxmlformats.org/officeDocument/2006/relationships/slide" Target="/ppt/slides/slide5.xml" Id="Rc103c8732838439c" /><Relationship Type="http://schemas.openxmlformats.org/officeDocument/2006/relationships/slide" Target="/ppt/slides/slide6.xml" Id="R978758024d644f5b" /><Relationship Type="http://schemas.openxmlformats.org/officeDocument/2006/relationships/slide" Target="/ppt/slides/slide7.xml" Id="R185249627b9945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b1cfb9baf840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61a5fbc5c4588" /><Relationship Type="http://schemas.openxmlformats.org/officeDocument/2006/relationships/theme" Target="/ppt/slideMasters/theme/theme1.xml" Id="R6b145d08dc1a40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161a5fbc5c45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23e21a4264c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a0c65ac694e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c1768595e49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9612fc1d240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a32d4350543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0d976ab094b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3bef68c4d48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STEINODDEN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STEINODDEN 1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18 564 865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22 580 801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HETLAND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Nonsteinbakken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4373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917 487 405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1 AS</a:t>
            </a:r>
          </a:p>
        </p:txBody>
      </p:sp>
    </p:spTree>
  </p:cSld>
  <p:clrMapOvr>
    <a:masterClrMapping xmlns:a="http://schemas.openxmlformats.org/drawingml/2006/main"/>
  </p:clrMapOvr>
</p:sld>
</file>