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7d4e3189f843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189d90c16b4b89"/>
  </p:sldMasterIdLst>
  <p:sldIdLst>
    <p:sldId xmlns:r="http://schemas.openxmlformats.org/officeDocument/2006/relationships" id="256" r:id="Re3a0614b121143cf"/>
    <p:sldId xmlns:r="http://schemas.openxmlformats.org/officeDocument/2006/relationships" id="257" r:id="R10bf58b224994e4e"/>
    <p:sldId xmlns:r="http://schemas.openxmlformats.org/officeDocument/2006/relationships" id="258" r:id="Re77b4f2735d042f9"/>
    <p:sldId xmlns:r="http://schemas.openxmlformats.org/officeDocument/2006/relationships" id="259" r:id="R084d84d6dafb44d8"/>
    <p:sldId xmlns:r="http://schemas.openxmlformats.org/officeDocument/2006/relationships" id="260" r:id="Raaca2719483f477a"/>
    <p:sldId xmlns:r="http://schemas.openxmlformats.org/officeDocument/2006/relationships" id="261" r:id="Ra0ee54d2465843de"/>
    <p:sldId xmlns:r="http://schemas.openxmlformats.org/officeDocument/2006/relationships" id="262" r:id="R3d9cf531cd394a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189d90c16b4b89" /><Relationship Type="http://schemas.openxmlformats.org/officeDocument/2006/relationships/slide" Target="/ppt/slides/slide1.xml" Id="Re3a0614b121143cf" /><Relationship Type="http://schemas.openxmlformats.org/officeDocument/2006/relationships/slide" Target="/ppt/slides/slide2.xml" Id="R10bf58b224994e4e" /><Relationship Type="http://schemas.openxmlformats.org/officeDocument/2006/relationships/slide" Target="/ppt/slides/slide3.xml" Id="Re77b4f2735d042f9" /><Relationship Type="http://schemas.openxmlformats.org/officeDocument/2006/relationships/slide" Target="/ppt/slides/slide4.xml" Id="R084d84d6dafb44d8" /><Relationship Type="http://schemas.openxmlformats.org/officeDocument/2006/relationships/slide" Target="/ppt/slides/slide5.xml" Id="Raaca2719483f477a" /><Relationship Type="http://schemas.openxmlformats.org/officeDocument/2006/relationships/slide" Target="/ppt/slides/slide6.xml" Id="Ra0ee54d2465843de" /><Relationship Type="http://schemas.openxmlformats.org/officeDocument/2006/relationships/slide" Target="/ppt/slides/slide7.xml" Id="R3d9cf531cd394a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6189f21d4948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239b5e79d4048" /><Relationship Type="http://schemas.openxmlformats.org/officeDocument/2006/relationships/theme" Target="/ppt/slideMasters/theme/theme1.xml" Id="Rd89cb11cbfa94e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3239b5e79d40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542b5f85947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2c82158ec41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6b5879e9744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e0026ff6a41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ce92e39104c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63c80d4f24a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73b55b9bd4d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STEINODDEN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STEINODDEN 2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18 580 611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22 596 547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 HETLAND SKJÆVELAND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Eigerøyveien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4373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gunn@xina.no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917 487 413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2 AS</a:t>
            </a:r>
          </a:p>
        </p:txBody>
      </p:sp>
    </p:spTree>
  </p:cSld>
  <p:clrMapOvr>
    <a:masterClrMapping xmlns:a="http://schemas.openxmlformats.org/drawingml/2006/main"/>
  </p:clrMapOvr>
</p:sld>
</file>