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70098b0677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0bfcf14b241c7"/>
  </p:sldMasterIdLst>
  <p:sldIdLst>
    <p:sldId xmlns:r="http://schemas.openxmlformats.org/officeDocument/2006/relationships" id="256" r:id="R9bdad79c898e4eb1"/>
    <p:sldId xmlns:r="http://schemas.openxmlformats.org/officeDocument/2006/relationships" id="257" r:id="Rd1e4f13f01ad45f3"/>
    <p:sldId xmlns:r="http://schemas.openxmlformats.org/officeDocument/2006/relationships" id="258" r:id="Rce1e885ccadc4caf"/>
    <p:sldId xmlns:r="http://schemas.openxmlformats.org/officeDocument/2006/relationships" id="259" r:id="Rff637e5bbd6d47ea"/>
    <p:sldId xmlns:r="http://schemas.openxmlformats.org/officeDocument/2006/relationships" id="260" r:id="Rb55d334b625344d8"/>
    <p:sldId xmlns:r="http://schemas.openxmlformats.org/officeDocument/2006/relationships" id="261" r:id="R6085137a8ee048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0bfcf14b241c7" /><Relationship Type="http://schemas.openxmlformats.org/officeDocument/2006/relationships/slide" Target="/ppt/slides/slide1.xml" Id="R9bdad79c898e4eb1" /><Relationship Type="http://schemas.openxmlformats.org/officeDocument/2006/relationships/slide" Target="/ppt/slides/slide2.xml" Id="Rd1e4f13f01ad45f3" /><Relationship Type="http://schemas.openxmlformats.org/officeDocument/2006/relationships/slide" Target="/ppt/slides/slide3.xml" Id="Rce1e885ccadc4caf" /><Relationship Type="http://schemas.openxmlformats.org/officeDocument/2006/relationships/slide" Target="/ppt/slides/slide4.xml" Id="Rff637e5bbd6d47ea" /><Relationship Type="http://schemas.openxmlformats.org/officeDocument/2006/relationships/slide" Target="/ppt/slides/slide5.xml" Id="Rb55d334b625344d8" /><Relationship Type="http://schemas.openxmlformats.org/officeDocument/2006/relationships/slide" Target="/ppt/slides/slide6.xml" Id="R6085137a8ee048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873bf7ccc47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11ecb44ad4f99" /><Relationship Type="http://schemas.openxmlformats.org/officeDocument/2006/relationships/theme" Target="/ppt/slideMasters/theme/theme1.xml" Id="R04ed77a92be64c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11ecb44ad4f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70762fce043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de38d09cd49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f1cb2040f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63886537f45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c2a988bfb43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35537a1d6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STEINODDEN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