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f14d98965a4b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a4211425924073"/>
  </p:sldMasterIdLst>
  <p:sldIdLst>
    <p:sldId xmlns:r="http://schemas.openxmlformats.org/officeDocument/2006/relationships" id="256" r:id="R0eeda0ba74494176"/>
    <p:sldId xmlns:r="http://schemas.openxmlformats.org/officeDocument/2006/relationships" id="257" r:id="Rfe7ef96578854a65"/>
    <p:sldId xmlns:r="http://schemas.openxmlformats.org/officeDocument/2006/relationships" id="258" r:id="Rd8e45d270edf46f8"/>
    <p:sldId xmlns:r="http://schemas.openxmlformats.org/officeDocument/2006/relationships" id="259" r:id="R046c75d2fac44109"/>
    <p:sldId xmlns:r="http://schemas.openxmlformats.org/officeDocument/2006/relationships" id="260" r:id="R3f45066b5af34221"/>
    <p:sldId xmlns:r="http://schemas.openxmlformats.org/officeDocument/2006/relationships" id="261" r:id="R96bdcbc044f149d8"/>
    <p:sldId xmlns:r="http://schemas.openxmlformats.org/officeDocument/2006/relationships" id="262" r:id="R2cd488b5b2ce40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a4211425924073" /><Relationship Type="http://schemas.openxmlformats.org/officeDocument/2006/relationships/slide" Target="/ppt/slides/slide1.xml" Id="R0eeda0ba74494176" /><Relationship Type="http://schemas.openxmlformats.org/officeDocument/2006/relationships/slide" Target="/ppt/slides/slide2.xml" Id="Rfe7ef96578854a65" /><Relationship Type="http://schemas.openxmlformats.org/officeDocument/2006/relationships/slide" Target="/ppt/slides/slide3.xml" Id="Rd8e45d270edf46f8" /><Relationship Type="http://schemas.openxmlformats.org/officeDocument/2006/relationships/slide" Target="/ppt/slides/slide4.xml" Id="R046c75d2fac44109" /><Relationship Type="http://schemas.openxmlformats.org/officeDocument/2006/relationships/slide" Target="/ppt/slides/slide5.xml" Id="R3f45066b5af34221" /><Relationship Type="http://schemas.openxmlformats.org/officeDocument/2006/relationships/slide" Target="/ppt/slides/slide6.xml" Id="R96bdcbc044f149d8" /><Relationship Type="http://schemas.openxmlformats.org/officeDocument/2006/relationships/slide" Target="/ppt/slides/slide7.xml" Id="R2cd488b5b2ce40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29b0354f5c4b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73f15926342d3" /><Relationship Type="http://schemas.openxmlformats.org/officeDocument/2006/relationships/theme" Target="/ppt/slideMasters/theme/theme1.xml" Id="Rc5d7e8d342d441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b73f15926342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0df68e3f047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76e4b0f604d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15a923d3542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43d1877f842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c12b27a3d45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e6b51b09040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46ae726dc47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STEINODDEN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STEINODDEN 3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18 581 280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22 597 216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ÅSHILD HETLAND TOLLEFSEN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Eigerøyveien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4373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917 487 421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