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4d46f828b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5d4efbc0d4e7c"/>
  </p:sldMasterIdLst>
  <p:sldIdLst>
    <p:sldId xmlns:r="http://schemas.openxmlformats.org/officeDocument/2006/relationships" id="256" r:id="R7199cc44a32d444f"/>
    <p:sldId xmlns:r="http://schemas.openxmlformats.org/officeDocument/2006/relationships" id="257" r:id="R35b54e2b27624fb7"/>
    <p:sldId xmlns:r="http://schemas.openxmlformats.org/officeDocument/2006/relationships" id="258" r:id="R4286d21885944955"/>
    <p:sldId xmlns:r="http://schemas.openxmlformats.org/officeDocument/2006/relationships" id="259" r:id="R2f8248431599404a"/>
    <p:sldId xmlns:r="http://schemas.openxmlformats.org/officeDocument/2006/relationships" id="260" r:id="Rfb40306429d5462e"/>
    <p:sldId xmlns:r="http://schemas.openxmlformats.org/officeDocument/2006/relationships" id="261" r:id="R1e6120e72e0344eb"/>
    <p:sldId xmlns:r="http://schemas.openxmlformats.org/officeDocument/2006/relationships" id="262" r:id="R311470fa8fb8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5d4efbc0d4e7c" /><Relationship Type="http://schemas.openxmlformats.org/officeDocument/2006/relationships/slide" Target="/ppt/slides/slide1.xml" Id="R7199cc44a32d444f" /><Relationship Type="http://schemas.openxmlformats.org/officeDocument/2006/relationships/slide" Target="/ppt/slides/slide2.xml" Id="R35b54e2b27624fb7" /><Relationship Type="http://schemas.openxmlformats.org/officeDocument/2006/relationships/slide" Target="/ppt/slides/slide3.xml" Id="R4286d21885944955" /><Relationship Type="http://schemas.openxmlformats.org/officeDocument/2006/relationships/slide" Target="/ppt/slides/slide4.xml" Id="R2f8248431599404a" /><Relationship Type="http://schemas.openxmlformats.org/officeDocument/2006/relationships/slide" Target="/ppt/slides/slide5.xml" Id="Rfb40306429d5462e" /><Relationship Type="http://schemas.openxmlformats.org/officeDocument/2006/relationships/slide" Target="/ppt/slides/slide6.xml" Id="R1e6120e72e0344eb" /><Relationship Type="http://schemas.openxmlformats.org/officeDocument/2006/relationships/slide" Target="/ppt/slides/slide7.xml" Id="R311470fa8fb8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ca1edac43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762dbe694823" /><Relationship Type="http://schemas.openxmlformats.org/officeDocument/2006/relationships/theme" Target="/ppt/slideMasters/theme/theme1.xml" Id="R5f9105c7a8bc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3762dbe69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8166600c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e369dacb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59738228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43b96e5c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77addc39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02b29d8c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1b86df9c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