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3ba007e02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e84faefe94a61"/>
  </p:sldMasterIdLst>
  <p:sldIdLst>
    <p:sldId xmlns:r="http://schemas.openxmlformats.org/officeDocument/2006/relationships" id="256" r:id="R5a5b1ce08b9c4b9f"/>
    <p:sldId xmlns:r="http://schemas.openxmlformats.org/officeDocument/2006/relationships" id="257" r:id="R128d4a4309964486"/>
    <p:sldId xmlns:r="http://schemas.openxmlformats.org/officeDocument/2006/relationships" id="258" r:id="R0c7e02855fa04c01"/>
    <p:sldId xmlns:r="http://schemas.openxmlformats.org/officeDocument/2006/relationships" id="259" r:id="R2e8ea7cb510f4310"/>
    <p:sldId xmlns:r="http://schemas.openxmlformats.org/officeDocument/2006/relationships" id="260" r:id="Ra5386ec08312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e84faefe94a61" /><Relationship Type="http://schemas.openxmlformats.org/officeDocument/2006/relationships/slide" Target="/ppt/slides/slide1.xml" Id="R5a5b1ce08b9c4b9f" /><Relationship Type="http://schemas.openxmlformats.org/officeDocument/2006/relationships/slide" Target="/ppt/slides/slide2.xml" Id="R128d4a4309964486" /><Relationship Type="http://schemas.openxmlformats.org/officeDocument/2006/relationships/slide" Target="/ppt/slides/slide3.xml" Id="R0c7e02855fa04c01" /><Relationship Type="http://schemas.openxmlformats.org/officeDocument/2006/relationships/slide" Target="/ppt/slides/slide4.xml" Id="R2e8ea7cb510f4310" /><Relationship Type="http://schemas.openxmlformats.org/officeDocument/2006/relationships/slide" Target="/ppt/slides/slide5.xml" Id="Ra5386ec08312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9155f22b9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d0aa6f7624032" /><Relationship Type="http://schemas.openxmlformats.org/officeDocument/2006/relationships/theme" Target="/ppt/slideMasters/theme/theme1.xml" Id="R549ea12acb21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d0aa6f762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692ced10c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450a44a4a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43ba5c354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b98f419d9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7f25a8da7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7B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7B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917 524 661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