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ca35e39ca444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b8a08cbe9a4889"/>
  </p:sldMasterIdLst>
  <p:sldIdLst>
    <p:sldId xmlns:r="http://schemas.openxmlformats.org/officeDocument/2006/relationships" id="256" r:id="R9c0fd603936f406d"/>
    <p:sldId xmlns:r="http://schemas.openxmlformats.org/officeDocument/2006/relationships" id="257" r:id="Rbcb055dd6e5c4f3a"/>
    <p:sldId xmlns:r="http://schemas.openxmlformats.org/officeDocument/2006/relationships" id="258" r:id="R341ceb22fcdc4058"/>
    <p:sldId xmlns:r="http://schemas.openxmlformats.org/officeDocument/2006/relationships" id="259" r:id="R23862d7744474af5"/>
    <p:sldId xmlns:r="http://schemas.openxmlformats.org/officeDocument/2006/relationships" id="260" r:id="Rf303cd414c19442a"/>
    <p:sldId xmlns:r="http://schemas.openxmlformats.org/officeDocument/2006/relationships" id="261" r:id="R96c2a3a35f0448fb"/>
    <p:sldId xmlns:r="http://schemas.openxmlformats.org/officeDocument/2006/relationships" id="262" r:id="Re2ab9e8a0e9a46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b8a08cbe9a4889" /><Relationship Type="http://schemas.openxmlformats.org/officeDocument/2006/relationships/slide" Target="/ppt/slides/slide1.xml" Id="R9c0fd603936f406d" /><Relationship Type="http://schemas.openxmlformats.org/officeDocument/2006/relationships/slide" Target="/ppt/slides/slide2.xml" Id="Rbcb055dd6e5c4f3a" /><Relationship Type="http://schemas.openxmlformats.org/officeDocument/2006/relationships/slide" Target="/ppt/slides/slide3.xml" Id="R341ceb22fcdc4058" /><Relationship Type="http://schemas.openxmlformats.org/officeDocument/2006/relationships/slide" Target="/ppt/slides/slide4.xml" Id="R23862d7744474af5" /><Relationship Type="http://schemas.openxmlformats.org/officeDocument/2006/relationships/slide" Target="/ppt/slides/slide5.xml" Id="Rf303cd414c19442a" /><Relationship Type="http://schemas.openxmlformats.org/officeDocument/2006/relationships/slide" Target="/ppt/slides/slide6.xml" Id="R96c2a3a35f0448fb" /><Relationship Type="http://schemas.openxmlformats.org/officeDocument/2006/relationships/slide" Target="/ppt/slides/slide7.xml" Id="Re2ab9e8a0e9a46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248520f5d34c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5aabfea76417b" /><Relationship Type="http://schemas.openxmlformats.org/officeDocument/2006/relationships/theme" Target="/ppt/slideMasters/theme/theme1.xml" Id="R321c394f66b949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75aabfea7641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ec542f1c64c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d3be189174c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3e2ddd37b46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560e4920b4f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be3e3d8ad49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4f7d55f4142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5f372dcfb48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HYDRO ALUMINIUM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HYDRO ALUMINIUM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75 234 000 000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6 507 000 000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8 294 000 000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80 497 000 000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115 267 000 000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HYDRO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264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53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hydro.energi@hydro.com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www.hydro.com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917 537 534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