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6a7aa70c8f41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a2cad6867a460e"/>
  </p:sldMasterIdLst>
  <p:sldIdLst>
    <p:sldId xmlns:r="http://schemas.openxmlformats.org/officeDocument/2006/relationships" id="256" r:id="Re613f49409d24584"/>
    <p:sldId xmlns:r="http://schemas.openxmlformats.org/officeDocument/2006/relationships" id="257" r:id="R4c4c617b3ed64fc5"/>
    <p:sldId xmlns:r="http://schemas.openxmlformats.org/officeDocument/2006/relationships" id="258" r:id="R2a40904b06654bd4"/>
    <p:sldId xmlns:r="http://schemas.openxmlformats.org/officeDocument/2006/relationships" id="259" r:id="Rac0c01bf7911448b"/>
    <p:sldId xmlns:r="http://schemas.openxmlformats.org/officeDocument/2006/relationships" id="260" r:id="Ra96ab9af302248ac"/>
    <p:sldId xmlns:r="http://schemas.openxmlformats.org/officeDocument/2006/relationships" id="261" r:id="Rbdd035a5e3314375"/>
    <p:sldId xmlns:r="http://schemas.openxmlformats.org/officeDocument/2006/relationships" id="262" r:id="Rc326725fdb4e4d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a2cad6867a460e" /><Relationship Type="http://schemas.openxmlformats.org/officeDocument/2006/relationships/slide" Target="/ppt/slides/slide1.xml" Id="Re613f49409d24584" /><Relationship Type="http://schemas.openxmlformats.org/officeDocument/2006/relationships/slide" Target="/ppt/slides/slide2.xml" Id="R4c4c617b3ed64fc5" /><Relationship Type="http://schemas.openxmlformats.org/officeDocument/2006/relationships/slide" Target="/ppt/slides/slide3.xml" Id="R2a40904b06654bd4" /><Relationship Type="http://schemas.openxmlformats.org/officeDocument/2006/relationships/slide" Target="/ppt/slides/slide4.xml" Id="Rac0c01bf7911448b" /><Relationship Type="http://schemas.openxmlformats.org/officeDocument/2006/relationships/slide" Target="/ppt/slides/slide5.xml" Id="Ra96ab9af302248ac" /><Relationship Type="http://schemas.openxmlformats.org/officeDocument/2006/relationships/slide" Target="/ppt/slides/slide6.xml" Id="Rbdd035a5e3314375" /><Relationship Type="http://schemas.openxmlformats.org/officeDocument/2006/relationships/slide" Target="/ppt/slides/slide7.xml" Id="Rc326725fdb4e4d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188b3b73454b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85e9f3e96422f" /><Relationship Type="http://schemas.openxmlformats.org/officeDocument/2006/relationships/theme" Target="/ppt/slideMasters/theme/theme1.xml" Id="R09e34b13b8224b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985e9f3e9642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4990adf4444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1f5638c854a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f4212adf840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60f4b5e1f46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dedcfb43241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ac014ec7946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86555facb43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ROBOTVEGEN 18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ROBOTVEGEN 18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1 203 304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314 647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34 473 788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194 947 889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216 482 625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KVASSHEIM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Gosenstien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48 33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torbjorn@aquascan.com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917 620 105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