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a8f69214b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c891c009c4a4c"/>
  </p:sldMasterIdLst>
  <p:sldIdLst>
    <p:sldId xmlns:r="http://schemas.openxmlformats.org/officeDocument/2006/relationships" id="256" r:id="R9c9f0531ecba45e7"/>
    <p:sldId xmlns:r="http://schemas.openxmlformats.org/officeDocument/2006/relationships" id="257" r:id="Rb7cfcc86fd094d36"/>
    <p:sldId xmlns:r="http://schemas.openxmlformats.org/officeDocument/2006/relationships" id="258" r:id="Rbdb216e8ba9c40e1"/>
    <p:sldId xmlns:r="http://schemas.openxmlformats.org/officeDocument/2006/relationships" id="259" r:id="R52824ad0b08b4f7d"/>
    <p:sldId xmlns:r="http://schemas.openxmlformats.org/officeDocument/2006/relationships" id="260" r:id="R3c975fbff1654b73"/>
    <p:sldId xmlns:r="http://schemas.openxmlformats.org/officeDocument/2006/relationships" id="261" r:id="Rd507e0b1f49d41f5"/>
    <p:sldId xmlns:r="http://schemas.openxmlformats.org/officeDocument/2006/relationships" id="262" r:id="Rd5b7b8323fc645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c891c009c4a4c" /><Relationship Type="http://schemas.openxmlformats.org/officeDocument/2006/relationships/slide" Target="/ppt/slides/slide1.xml" Id="R9c9f0531ecba45e7" /><Relationship Type="http://schemas.openxmlformats.org/officeDocument/2006/relationships/slide" Target="/ppt/slides/slide2.xml" Id="Rb7cfcc86fd094d36" /><Relationship Type="http://schemas.openxmlformats.org/officeDocument/2006/relationships/slide" Target="/ppt/slides/slide3.xml" Id="Rbdb216e8ba9c40e1" /><Relationship Type="http://schemas.openxmlformats.org/officeDocument/2006/relationships/slide" Target="/ppt/slides/slide4.xml" Id="R52824ad0b08b4f7d" /><Relationship Type="http://schemas.openxmlformats.org/officeDocument/2006/relationships/slide" Target="/ppt/slides/slide5.xml" Id="R3c975fbff1654b73" /><Relationship Type="http://schemas.openxmlformats.org/officeDocument/2006/relationships/slide" Target="/ppt/slides/slide6.xml" Id="Rd507e0b1f49d41f5" /><Relationship Type="http://schemas.openxmlformats.org/officeDocument/2006/relationships/slide" Target="/ppt/slides/slide7.xml" Id="Rd5b7b8323fc645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f23c0ea9342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e3731e47b4091" /><Relationship Type="http://schemas.openxmlformats.org/officeDocument/2006/relationships/theme" Target="/ppt/slideMasters/theme/theme1.xml" Id="Re2108169a2d5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5e3731e47b40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a87c2f1f649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9518dfbc94b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7a0eeb3db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2f332f73d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1e0e32d7a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d69ee451a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2a74c1e19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SLETHAUG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&amp; PARTNERS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343 470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216 435 336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216 466 156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 HOLDING AS  –  52,8 %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 HOLDING AS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LITSHEIM HOLDING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MHS HOLDING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KPT 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EIENDOM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917 665 117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