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ed69184fca4d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adfbf4a2a4252"/>
  </p:sldMasterIdLst>
  <p:sldIdLst>
    <p:sldId xmlns:r="http://schemas.openxmlformats.org/officeDocument/2006/relationships" id="256" r:id="R9fd16dc01e29498d"/>
    <p:sldId xmlns:r="http://schemas.openxmlformats.org/officeDocument/2006/relationships" id="257" r:id="R8c5ab5f46c374f0f"/>
    <p:sldId xmlns:r="http://schemas.openxmlformats.org/officeDocument/2006/relationships" id="258" r:id="Ra481ed08a574413d"/>
    <p:sldId xmlns:r="http://schemas.openxmlformats.org/officeDocument/2006/relationships" id="259" r:id="Ra0624313f77e4283"/>
    <p:sldId xmlns:r="http://schemas.openxmlformats.org/officeDocument/2006/relationships" id="260" r:id="Rcebcfabbf753442a"/>
    <p:sldId xmlns:r="http://schemas.openxmlformats.org/officeDocument/2006/relationships" id="261" r:id="R180b49ac794d4a77"/>
    <p:sldId xmlns:r="http://schemas.openxmlformats.org/officeDocument/2006/relationships" id="262" r:id="Rf7717882fecf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adfbf4a2a4252" /><Relationship Type="http://schemas.openxmlformats.org/officeDocument/2006/relationships/slide" Target="/ppt/slides/slide1.xml" Id="R9fd16dc01e29498d" /><Relationship Type="http://schemas.openxmlformats.org/officeDocument/2006/relationships/slide" Target="/ppt/slides/slide2.xml" Id="R8c5ab5f46c374f0f" /><Relationship Type="http://schemas.openxmlformats.org/officeDocument/2006/relationships/slide" Target="/ppt/slides/slide3.xml" Id="Ra481ed08a574413d" /><Relationship Type="http://schemas.openxmlformats.org/officeDocument/2006/relationships/slide" Target="/ppt/slides/slide4.xml" Id="Ra0624313f77e4283" /><Relationship Type="http://schemas.openxmlformats.org/officeDocument/2006/relationships/slide" Target="/ppt/slides/slide5.xml" Id="Rcebcfabbf753442a" /><Relationship Type="http://schemas.openxmlformats.org/officeDocument/2006/relationships/slide" Target="/ppt/slides/slide6.xml" Id="R180b49ac794d4a77" /><Relationship Type="http://schemas.openxmlformats.org/officeDocument/2006/relationships/slide" Target="/ppt/slides/slide7.xml" Id="Rf7717882fecf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66c46bb00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41dd4724b482d" /><Relationship Type="http://schemas.openxmlformats.org/officeDocument/2006/relationships/theme" Target="/ppt/slideMasters/theme/theme1.xml" Id="R8a02e4a756b9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541dd4724b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462751857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49ae7644d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d567676546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f78b541ac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62ad97332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c9969c530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40165ffcc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HYNNE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6 672 179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Lerkesvingen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richard.hynne@live.no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917 688 761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HYNNE AS</a:t>
            </a:r>
          </a:p>
        </p:txBody>
      </p:sp>
    </p:spTree>
  </p:cSld>
  <p:clrMapOvr>
    <a:masterClrMapping xmlns:a="http://schemas.openxmlformats.org/drawingml/2006/main"/>
  </p:clrMapOvr>
</p:sld>
</file>