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dea65fe55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cd818621a4b16"/>
  </p:sldMasterIdLst>
  <p:sldIdLst>
    <p:sldId xmlns:r="http://schemas.openxmlformats.org/officeDocument/2006/relationships" id="256" r:id="R2179b30338fc4cb9"/>
    <p:sldId xmlns:r="http://schemas.openxmlformats.org/officeDocument/2006/relationships" id="257" r:id="Re89ef875841446d0"/>
    <p:sldId xmlns:r="http://schemas.openxmlformats.org/officeDocument/2006/relationships" id="258" r:id="R0866edb7219543be"/>
    <p:sldId xmlns:r="http://schemas.openxmlformats.org/officeDocument/2006/relationships" id="259" r:id="R301ad4f806f2403d"/>
    <p:sldId xmlns:r="http://schemas.openxmlformats.org/officeDocument/2006/relationships" id="260" r:id="Racea80f1f3374a1c"/>
    <p:sldId xmlns:r="http://schemas.openxmlformats.org/officeDocument/2006/relationships" id="261" r:id="Raf0c11dc0df64ce2"/>
    <p:sldId xmlns:r="http://schemas.openxmlformats.org/officeDocument/2006/relationships" id="262" r:id="Rcfd6e31b1ea2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cd818621a4b16" /><Relationship Type="http://schemas.openxmlformats.org/officeDocument/2006/relationships/slide" Target="/ppt/slides/slide1.xml" Id="R2179b30338fc4cb9" /><Relationship Type="http://schemas.openxmlformats.org/officeDocument/2006/relationships/slide" Target="/ppt/slides/slide2.xml" Id="Re89ef875841446d0" /><Relationship Type="http://schemas.openxmlformats.org/officeDocument/2006/relationships/slide" Target="/ppt/slides/slide3.xml" Id="R0866edb7219543be" /><Relationship Type="http://schemas.openxmlformats.org/officeDocument/2006/relationships/slide" Target="/ppt/slides/slide4.xml" Id="R301ad4f806f2403d" /><Relationship Type="http://schemas.openxmlformats.org/officeDocument/2006/relationships/slide" Target="/ppt/slides/slide5.xml" Id="Racea80f1f3374a1c" /><Relationship Type="http://schemas.openxmlformats.org/officeDocument/2006/relationships/slide" Target="/ppt/slides/slide6.xml" Id="Raf0c11dc0df64ce2" /><Relationship Type="http://schemas.openxmlformats.org/officeDocument/2006/relationships/slide" Target="/ppt/slides/slide7.xml" Id="Rcfd6e31b1ea2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b02151885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031877fa14fa6" /><Relationship Type="http://schemas.openxmlformats.org/officeDocument/2006/relationships/theme" Target="/ppt/slideMasters/theme/theme1.xml" Id="R6639f506f970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031877fa1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b2ad105ce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1346857fa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937067a9e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6913dcc4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81ec80f3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9e7a7cd4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0885ba4bc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−658 474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19 017 120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19 029 289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VISTE LARS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lars@beta.as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917 724 288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