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2e3edd1a9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79d3d2a6c4677"/>
  </p:sldMasterIdLst>
  <p:sldIdLst>
    <p:sldId xmlns:r="http://schemas.openxmlformats.org/officeDocument/2006/relationships" id="256" r:id="R316fe435b1714306"/>
    <p:sldId xmlns:r="http://schemas.openxmlformats.org/officeDocument/2006/relationships" id="257" r:id="Rf882a2c281be44ad"/>
    <p:sldId xmlns:r="http://schemas.openxmlformats.org/officeDocument/2006/relationships" id="258" r:id="Rf9a3ec0fc5da4a44"/>
    <p:sldId xmlns:r="http://schemas.openxmlformats.org/officeDocument/2006/relationships" id="259" r:id="R78beb50fc6104cfa"/>
    <p:sldId xmlns:r="http://schemas.openxmlformats.org/officeDocument/2006/relationships" id="260" r:id="Rdeaeb3dd70b74482"/>
    <p:sldId xmlns:r="http://schemas.openxmlformats.org/officeDocument/2006/relationships" id="261" r:id="R5eba1efcc7b0458f"/>
    <p:sldId xmlns:r="http://schemas.openxmlformats.org/officeDocument/2006/relationships" id="262" r:id="R283fb2022596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79d3d2a6c4677" /><Relationship Type="http://schemas.openxmlformats.org/officeDocument/2006/relationships/slide" Target="/ppt/slides/slide1.xml" Id="R316fe435b1714306" /><Relationship Type="http://schemas.openxmlformats.org/officeDocument/2006/relationships/slide" Target="/ppt/slides/slide2.xml" Id="Rf882a2c281be44ad" /><Relationship Type="http://schemas.openxmlformats.org/officeDocument/2006/relationships/slide" Target="/ppt/slides/slide3.xml" Id="Rf9a3ec0fc5da4a44" /><Relationship Type="http://schemas.openxmlformats.org/officeDocument/2006/relationships/slide" Target="/ppt/slides/slide4.xml" Id="R78beb50fc6104cfa" /><Relationship Type="http://schemas.openxmlformats.org/officeDocument/2006/relationships/slide" Target="/ppt/slides/slide5.xml" Id="Rdeaeb3dd70b74482" /><Relationship Type="http://schemas.openxmlformats.org/officeDocument/2006/relationships/slide" Target="/ppt/slides/slide6.xml" Id="R5eba1efcc7b0458f" /><Relationship Type="http://schemas.openxmlformats.org/officeDocument/2006/relationships/slide" Target="/ppt/slides/slide7.xml" Id="R283fb2022596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ddcb2c0a947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99e1e1754ee7" /><Relationship Type="http://schemas.openxmlformats.org/officeDocument/2006/relationships/theme" Target="/ppt/slideMasters/theme/theme1.xml" Id="R607a636d07bc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ab99e1e175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81a0855243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6606485364f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00efe92cf43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928fecf444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e11b78ccd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0ecbd6f4b49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d0678d4cb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5 119 348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14 700 719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16 470 262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 KENNETH OWER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Finanstorget AS, Ryensvingen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917 761 183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UMO AS</a:t>
            </a:r>
          </a:p>
        </p:txBody>
      </p:sp>
    </p:spTree>
  </p:cSld>
  <p:clrMapOvr>
    <a:masterClrMapping xmlns:a="http://schemas.openxmlformats.org/drawingml/2006/main"/>
  </p:clrMapOvr>
</p:sld>
</file>