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24add1e5de4f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d1a4958edb4551"/>
  </p:sldMasterIdLst>
  <p:sldIdLst>
    <p:sldId xmlns:r="http://schemas.openxmlformats.org/officeDocument/2006/relationships" id="256" r:id="Rf61bb22f316d4b5e"/>
    <p:sldId xmlns:r="http://schemas.openxmlformats.org/officeDocument/2006/relationships" id="257" r:id="R78dfc82423bb44ae"/>
    <p:sldId xmlns:r="http://schemas.openxmlformats.org/officeDocument/2006/relationships" id="258" r:id="R1411c72c8d144ff0"/>
    <p:sldId xmlns:r="http://schemas.openxmlformats.org/officeDocument/2006/relationships" id="259" r:id="Rfa200328ed8648bb"/>
    <p:sldId xmlns:r="http://schemas.openxmlformats.org/officeDocument/2006/relationships" id="260" r:id="R04e2d18a5ae1435d"/>
    <p:sldId xmlns:r="http://schemas.openxmlformats.org/officeDocument/2006/relationships" id="261" r:id="Rcd193704b34d4acd"/>
    <p:sldId xmlns:r="http://schemas.openxmlformats.org/officeDocument/2006/relationships" id="262" r:id="Rb412702f60af47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d1a4958edb4551" /><Relationship Type="http://schemas.openxmlformats.org/officeDocument/2006/relationships/slide" Target="/ppt/slides/slide1.xml" Id="Rf61bb22f316d4b5e" /><Relationship Type="http://schemas.openxmlformats.org/officeDocument/2006/relationships/slide" Target="/ppt/slides/slide2.xml" Id="R78dfc82423bb44ae" /><Relationship Type="http://schemas.openxmlformats.org/officeDocument/2006/relationships/slide" Target="/ppt/slides/slide3.xml" Id="R1411c72c8d144ff0" /><Relationship Type="http://schemas.openxmlformats.org/officeDocument/2006/relationships/slide" Target="/ppt/slides/slide4.xml" Id="Rfa200328ed8648bb" /><Relationship Type="http://schemas.openxmlformats.org/officeDocument/2006/relationships/slide" Target="/ppt/slides/slide5.xml" Id="R04e2d18a5ae1435d" /><Relationship Type="http://schemas.openxmlformats.org/officeDocument/2006/relationships/slide" Target="/ppt/slides/slide6.xml" Id="Rcd193704b34d4acd" /><Relationship Type="http://schemas.openxmlformats.org/officeDocument/2006/relationships/slide" Target="/ppt/slides/slide7.xml" Id="Rb412702f60af47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5f14320a2a45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45d620ea446bd" /><Relationship Type="http://schemas.openxmlformats.org/officeDocument/2006/relationships/theme" Target="/ppt/slideMasters/theme/theme1.xml" Id="R02fe2c0db33c41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c45d620ea446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b4660d71b4a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8f34dad0344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3054b11124d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cd7c2ef7543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2d3525b124f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7bd20a0b748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d88090c1a45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BETA INVESTMENT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BETA INVESTMENT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BETA INVESTMENT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BETA INVESTMENT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BETA INVESTMENT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BETA INVESTMENT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3 167 552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1 063 803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4 822 817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36 298 515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36 473 418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BETA INVESTMENT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VIVIAN BØE INVEST AS  –  42,7 %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ANHU AS  –  32,8 %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HUSA INVESTMENT AS  –  24,5 %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BETA INVESTMENT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Soleveien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917 812 489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BETA INVESTMENT HOLDING AS</a:t>
            </a:r>
          </a:p>
        </p:txBody>
      </p:sp>
    </p:spTree>
  </p:cSld>
  <p:clrMapOvr>
    <a:masterClrMapping xmlns:a="http://schemas.openxmlformats.org/drawingml/2006/main"/>
  </p:clrMapOvr>
</p:sld>
</file>