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8c4f91ab745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a03a23a0cf4ff3"/>
  </p:sldMasterIdLst>
  <p:sldIdLst>
    <p:sldId xmlns:r="http://schemas.openxmlformats.org/officeDocument/2006/relationships" id="256" r:id="R169dfe0d1b1a418d"/>
    <p:sldId xmlns:r="http://schemas.openxmlformats.org/officeDocument/2006/relationships" id="257" r:id="Rada29aa395ba411d"/>
    <p:sldId xmlns:r="http://schemas.openxmlformats.org/officeDocument/2006/relationships" id="258" r:id="R9c453144bb874649"/>
    <p:sldId xmlns:r="http://schemas.openxmlformats.org/officeDocument/2006/relationships" id="259" r:id="R95377d31c92e4327"/>
    <p:sldId xmlns:r="http://schemas.openxmlformats.org/officeDocument/2006/relationships" id="260" r:id="Rbc55cbcbc0f54532"/>
    <p:sldId xmlns:r="http://schemas.openxmlformats.org/officeDocument/2006/relationships" id="261" r:id="Rc19b1560347d4e90"/>
    <p:sldId xmlns:r="http://schemas.openxmlformats.org/officeDocument/2006/relationships" id="262" r:id="Rec1d87ea1820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03a23a0cf4ff3" /><Relationship Type="http://schemas.openxmlformats.org/officeDocument/2006/relationships/slide" Target="/ppt/slides/slide1.xml" Id="R169dfe0d1b1a418d" /><Relationship Type="http://schemas.openxmlformats.org/officeDocument/2006/relationships/slide" Target="/ppt/slides/slide2.xml" Id="Rada29aa395ba411d" /><Relationship Type="http://schemas.openxmlformats.org/officeDocument/2006/relationships/slide" Target="/ppt/slides/slide3.xml" Id="R9c453144bb874649" /><Relationship Type="http://schemas.openxmlformats.org/officeDocument/2006/relationships/slide" Target="/ppt/slides/slide4.xml" Id="R95377d31c92e4327" /><Relationship Type="http://schemas.openxmlformats.org/officeDocument/2006/relationships/slide" Target="/ppt/slides/slide5.xml" Id="Rbc55cbcbc0f54532" /><Relationship Type="http://schemas.openxmlformats.org/officeDocument/2006/relationships/slide" Target="/ppt/slides/slide6.xml" Id="Rc19b1560347d4e90" /><Relationship Type="http://schemas.openxmlformats.org/officeDocument/2006/relationships/slide" Target="/ppt/slides/slide7.xml" Id="Rec1d87ea1820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69ff8a5b6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e19c5e9c54af6" /><Relationship Type="http://schemas.openxmlformats.org/officeDocument/2006/relationships/theme" Target="/ppt/slideMasters/theme/theme1.xml" Id="R800b55d083d5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e19c5e9c5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e5eebe6ff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05e5655b7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024699a9f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aac1b3221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30d5456b349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c4f25baf640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8c15b29d7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ACCOUNTING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1 375 566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