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975037544344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08fc5dd2fa44f0"/>
  </p:sldMasterIdLst>
  <p:sldIdLst>
    <p:sldId xmlns:r="http://schemas.openxmlformats.org/officeDocument/2006/relationships" id="256" r:id="R50a54dbe30d140a1"/>
    <p:sldId xmlns:r="http://schemas.openxmlformats.org/officeDocument/2006/relationships" id="257" r:id="R465aaf16ab7d41ba"/>
    <p:sldId xmlns:r="http://schemas.openxmlformats.org/officeDocument/2006/relationships" id="258" r:id="R14f4a90bd4184494"/>
    <p:sldId xmlns:r="http://schemas.openxmlformats.org/officeDocument/2006/relationships" id="259" r:id="R9ff6405dc63b4ffc"/>
    <p:sldId xmlns:r="http://schemas.openxmlformats.org/officeDocument/2006/relationships" id="260" r:id="R219237c06ad7472f"/>
    <p:sldId xmlns:r="http://schemas.openxmlformats.org/officeDocument/2006/relationships" id="261" r:id="R3d962121f1774c18"/>
    <p:sldId xmlns:r="http://schemas.openxmlformats.org/officeDocument/2006/relationships" id="262" r:id="R7f9f0784d05449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08fc5dd2fa44f0" /><Relationship Type="http://schemas.openxmlformats.org/officeDocument/2006/relationships/slide" Target="/ppt/slides/slide1.xml" Id="R50a54dbe30d140a1" /><Relationship Type="http://schemas.openxmlformats.org/officeDocument/2006/relationships/slide" Target="/ppt/slides/slide2.xml" Id="R465aaf16ab7d41ba" /><Relationship Type="http://schemas.openxmlformats.org/officeDocument/2006/relationships/slide" Target="/ppt/slides/slide3.xml" Id="R14f4a90bd4184494" /><Relationship Type="http://schemas.openxmlformats.org/officeDocument/2006/relationships/slide" Target="/ppt/slides/slide4.xml" Id="R9ff6405dc63b4ffc" /><Relationship Type="http://schemas.openxmlformats.org/officeDocument/2006/relationships/slide" Target="/ppt/slides/slide5.xml" Id="R219237c06ad7472f" /><Relationship Type="http://schemas.openxmlformats.org/officeDocument/2006/relationships/slide" Target="/ppt/slides/slide6.xml" Id="R3d962121f1774c18" /><Relationship Type="http://schemas.openxmlformats.org/officeDocument/2006/relationships/slide" Target="/ppt/slides/slide7.xml" Id="R7f9f0784d05449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7d54a8af3a4a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fc80176074ac6" /><Relationship Type="http://schemas.openxmlformats.org/officeDocument/2006/relationships/theme" Target="/ppt/slideMasters/theme/theme1.xml" Id="Rb1acfce7c6214c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9fc80176074a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af317d5544d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de6f06ebc42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266007c2e4f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77def8f3346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bbc48bcee44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43cd21a1741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b009c917048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PEAK CSL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CSL GROUP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−11 023 314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3 079 792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256 457 326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606 379 449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&amp; PARTNERS AS  –  45,5 %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TRUMPY AS  –  39,6 %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CONSULTANT PARTNERS AS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PARTNERS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MORTEN-ANDRE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NYGARD FRANK JARLE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917 824 495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