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510a9110594d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5f352968304a56"/>
  </p:sldMasterIdLst>
  <p:sldIdLst>
    <p:sldId xmlns:r="http://schemas.openxmlformats.org/officeDocument/2006/relationships" id="256" r:id="R238bf5f534484b18"/>
    <p:sldId xmlns:r="http://schemas.openxmlformats.org/officeDocument/2006/relationships" id="257" r:id="R194da8d1e0b441a3"/>
    <p:sldId xmlns:r="http://schemas.openxmlformats.org/officeDocument/2006/relationships" id="258" r:id="Rfa83aee7bf924780"/>
    <p:sldId xmlns:r="http://schemas.openxmlformats.org/officeDocument/2006/relationships" id="259" r:id="Rfe4dda6f738740c1"/>
    <p:sldId xmlns:r="http://schemas.openxmlformats.org/officeDocument/2006/relationships" id="260" r:id="R9e15320bea224df9"/>
    <p:sldId xmlns:r="http://schemas.openxmlformats.org/officeDocument/2006/relationships" id="261" r:id="Ra11f3ff4c6b646c6"/>
    <p:sldId xmlns:r="http://schemas.openxmlformats.org/officeDocument/2006/relationships" id="262" r:id="R7aa3114852c246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f352968304a56" /><Relationship Type="http://schemas.openxmlformats.org/officeDocument/2006/relationships/slide" Target="/ppt/slides/slide1.xml" Id="R238bf5f534484b18" /><Relationship Type="http://schemas.openxmlformats.org/officeDocument/2006/relationships/slide" Target="/ppt/slides/slide2.xml" Id="R194da8d1e0b441a3" /><Relationship Type="http://schemas.openxmlformats.org/officeDocument/2006/relationships/slide" Target="/ppt/slides/slide3.xml" Id="Rfa83aee7bf924780" /><Relationship Type="http://schemas.openxmlformats.org/officeDocument/2006/relationships/slide" Target="/ppt/slides/slide4.xml" Id="Rfe4dda6f738740c1" /><Relationship Type="http://schemas.openxmlformats.org/officeDocument/2006/relationships/slide" Target="/ppt/slides/slide5.xml" Id="R9e15320bea224df9" /><Relationship Type="http://schemas.openxmlformats.org/officeDocument/2006/relationships/slide" Target="/ppt/slides/slide6.xml" Id="Ra11f3ff4c6b646c6" /><Relationship Type="http://schemas.openxmlformats.org/officeDocument/2006/relationships/slide" Target="/ppt/slides/slide7.xml" Id="R7aa3114852c246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22b451fc340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6333028904d11" /><Relationship Type="http://schemas.openxmlformats.org/officeDocument/2006/relationships/theme" Target="/ppt/slideMasters/theme/theme1.xml" Id="Rb0e80dc881e449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6333028904d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f6ff1669a4d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9d67aa57840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d0c4fce8149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a2d2d127241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19fef0ace4a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77d1bc0124f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30f64f2a141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HOLDINGS AS ble etablert [år] og holder til i Langevåg.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−1 910 661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1 503 672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SANDEN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917 834 601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HOLDINGS AS</a:t>
            </a:r>
          </a:p>
        </p:txBody>
      </p:sp>
    </p:spTree>
  </p:cSld>
  <p:clrMapOvr>
    <a:masterClrMapping xmlns:a="http://schemas.openxmlformats.org/drawingml/2006/main"/>
  </p:clrMapOvr>
</p:sld>
</file>