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5fadd0b240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9607db2ed4d92"/>
  </p:sldMasterIdLst>
  <p:sldIdLst>
    <p:sldId xmlns:r="http://schemas.openxmlformats.org/officeDocument/2006/relationships" id="256" r:id="Rb13b71f5cace4d4d"/>
    <p:sldId xmlns:r="http://schemas.openxmlformats.org/officeDocument/2006/relationships" id="257" r:id="Rc6afa0d1569c4c2a"/>
    <p:sldId xmlns:r="http://schemas.openxmlformats.org/officeDocument/2006/relationships" id="258" r:id="R4d8c807d0a614c93"/>
    <p:sldId xmlns:r="http://schemas.openxmlformats.org/officeDocument/2006/relationships" id="259" r:id="R86f227d3c7f742da"/>
    <p:sldId xmlns:r="http://schemas.openxmlformats.org/officeDocument/2006/relationships" id="260" r:id="R0f82560bab0e4cc7"/>
    <p:sldId xmlns:r="http://schemas.openxmlformats.org/officeDocument/2006/relationships" id="261" r:id="R0be92582ac204b83"/>
    <p:sldId xmlns:r="http://schemas.openxmlformats.org/officeDocument/2006/relationships" id="262" r:id="Rc92d319a95f6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9607db2ed4d92" /><Relationship Type="http://schemas.openxmlformats.org/officeDocument/2006/relationships/slide" Target="/ppt/slides/slide1.xml" Id="Rb13b71f5cace4d4d" /><Relationship Type="http://schemas.openxmlformats.org/officeDocument/2006/relationships/slide" Target="/ppt/slides/slide2.xml" Id="Rc6afa0d1569c4c2a" /><Relationship Type="http://schemas.openxmlformats.org/officeDocument/2006/relationships/slide" Target="/ppt/slides/slide3.xml" Id="R4d8c807d0a614c93" /><Relationship Type="http://schemas.openxmlformats.org/officeDocument/2006/relationships/slide" Target="/ppt/slides/slide4.xml" Id="R86f227d3c7f742da" /><Relationship Type="http://schemas.openxmlformats.org/officeDocument/2006/relationships/slide" Target="/ppt/slides/slide5.xml" Id="R0f82560bab0e4cc7" /><Relationship Type="http://schemas.openxmlformats.org/officeDocument/2006/relationships/slide" Target="/ppt/slides/slide6.xml" Id="R0be92582ac204b83" /><Relationship Type="http://schemas.openxmlformats.org/officeDocument/2006/relationships/slide" Target="/ppt/slides/slide7.xml" Id="Rc92d319a95f6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a1b3434df4c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506524f6346c0" /><Relationship Type="http://schemas.openxmlformats.org/officeDocument/2006/relationships/theme" Target="/ppt/slideMasters/theme/theme1.xml" Id="R8c1db32b48d5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506524f6346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58645e5f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dc67911e6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a908f810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68538b6f2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d2a1e8fee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561a0bb63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391e0d5f2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