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dbf090d3c4a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6101708e54cf3"/>
  </p:sldMasterIdLst>
  <p:sldIdLst>
    <p:sldId xmlns:r="http://schemas.openxmlformats.org/officeDocument/2006/relationships" id="256" r:id="Raca33e8e5ce7447b"/>
    <p:sldId xmlns:r="http://schemas.openxmlformats.org/officeDocument/2006/relationships" id="257" r:id="R4187050bf2fc49a1"/>
    <p:sldId xmlns:r="http://schemas.openxmlformats.org/officeDocument/2006/relationships" id="258" r:id="R961415b47a4f4c33"/>
    <p:sldId xmlns:r="http://schemas.openxmlformats.org/officeDocument/2006/relationships" id="259" r:id="R1c7992fc0c224bff"/>
    <p:sldId xmlns:r="http://schemas.openxmlformats.org/officeDocument/2006/relationships" id="260" r:id="R5c93ac7bdbc44c36"/>
    <p:sldId xmlns:r="http://schemas.openxmlformats.org/officeDocument/2006/relationships" id="261" r:id="R282480c2069b48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6101708e54cf3" /><Relationship Type="http://schemas.openxmlformats.org/officeDocument/2006/relationships/slide" Target="/ppt/slides/slide1.xml" Id="Raca33e8e5ce7447b" /><Relationship Type="http://schemas.openxmlformats.org/officeDocument/2006/relationships/slide" Target="/ppt/slides/slide2.xml" Id="R4187050bf2fc49a1" /><Relationship Type="http://schemas.openxmlformats.org/officeDocument/2006/relationships/slide" Target="/ppt/slides/slide3.xml" Id="R961415b47a4f4c33" /><Relationship Type="http://schemas.openxmlformats.org/officeDocument/2006/relationships/slide" Target="/ppt/slides/slide4.xml" Id="R1c7992fc0c224bff" /><Relationship Type="http://schemas.openxmlformats.org/officeDocument/2006/relationships/slide" Target="/ppt/slides/slide5.xml" Id="R5c93ac7bdbc44c36" /><Relationship Type="http://schemas.openxmlformats.org/officeDocument/2006/relationships/slide" Target="/ppt/slides/slide6.xml" Id="R282480c2069b48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9a4e8e4664c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8b284d7f64aa9" /><Relationship Type="http://schemas.openxmlformats.org/officeDocument/2006/relationships/theme" Target="/ppt/slideMasters/theme/theme1.xml" Id="R5b0dfd09ea3142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48b284d7f64a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ed87cd06f4a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c5abda96c44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16240f42a41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9fde48eb14a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d99df44e84b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dd2455ee2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KINGS-BAY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Sævik, Myrane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