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c5cb24fdc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68d0d95e042ce"/>
  </p:sldMasterIdLst>
  <p:sldIdLst>
    <p:sldId xmlns:r="http://schemas.openxmlformats.org/officeDocument/2006/relationships" id="256" r:id="R90136524197744b8"/>
    <p:sldId xmlns:r="http://schemas.openxmlformats.org/officeDocument/2006/relationships" id="257" r:id="Ra67c587312a140c8"/>
    <p:sldId xmlns:r="http://schemas.openxmlformats.org/officeDocument/2006/relationships" id="258" r:id="Rd242ce3bbdb9466c"/>
    <p:sldId xmlns:r="http://schemas.openxmlformats.org/officeDocument/2006/relationships" id="259" r:id="R30a14a40b96d479b"/>
    <p:sldId xmlns:r="http://schemas.openxmlformats.org/officeDocument/2006/relationships" id="260" r:id="Rd6ac090065b34dc9"/>
    <p:sldId xmlns:r="http://schemas.openxmlformats.org/officeDocument/2006/relationships" id="261" r:id="Ra826cda506274ffa"/>
    <p:sldId xmlns:r="http://schemas.openxmlformats.org/officeDocument/2006/relationships" id="262" r:id="R381616f1fa46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68d0d95e042ce" /><Relationship Type="http://schemas.openxmlformats.org/officeDocument/2006/relationships/slide" Target="/ppt/slides/slide1.xml" Id="R90136524197744b8" /><Relationship Type="http://schemas.openxmlformats.org/officeDocument/2006/relationships/slide" Target="/ppt/slides/slide2.xml" Id="Ra67c587312a140c8" /><Relationship Type="http://schemas.openxmlformats.org/officeDocument/2006/relationships/slide" Target="/ppt/slides/slide3.xml" Id="Rd242ce3bbdb9466c" /><Relationship Type="http://schemas.openxmlformats.org/officeDocument/2006/relationships/slide" Target="/ppt/slides/slide4.xml" Id="R30a14a40b96d479b" /><Relationship Type="http://schemas.openxmlformats.org/officeDocument/2006/relationships/slide" Target="/ppt/slides/slide5.xml" Id="Rd6ac090065b34dc9" /><Relationship Type="http://schemas.openxmlformats.org/officeDocument/2006/relationships/slide" Target="/ppt/slides/slide6.xml" Id="Ra826cda506274ffa" /><Relationship Type="http://schemas.openxmlformats.org/officeDocument/2006/relationships/slide" Target="/ppt/slides/slide7.xml" Id="R381616f1fa46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dba2baa94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5f3d86a24bf0" /><Relationship Type="http://schemas.openxmlformats.org/officeDocument/2006/relationships/theme" Target="/ppt/slideMasters/theme/theme1.xml" Id="Rb869c2e6807a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c5f3d86a2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45930036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626ffd7fd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6ca535088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2079a7bd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ba853b55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aa4b3151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669d0a42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