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7d8887d22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eea400747f4b4a"/>
  </p:sldMasterIdLst>
  <p:sldIdLst>
    <p:sldId xmlns:r="http://schemas.openxmlformats.org/officeDocument/2006/relationships" id="256" r:id="Rc5a4e59b979e4276"/>
    <p:sldId xmlns:r="http://schemas.openxmlformats.org/officeDocument/2006/relationships" id="257" r:id="R7716f26c15f349a8"/>
    <p:sldId xmlns:r="http://schemas.openxmlformats.org/officeDocument/2006/relationships" id="258" r:id="Ra28aeda8453f41f0"/>
    <p:sldId xmlns:r="http://schemas.openxmlformats.org/officeDocument/2006/relationships" id="259" r:id="R4e03864ea0ec407a"/>
    <p:sldId xmlns:r="http://schemas.openxmlformats.org/officeDocument/2006/relationships" id="260" r:id="R32a80923a2384f6d"/>
    <p:sldId xmlns:r="http://schemas.openxmlformats.org/officeDocument/2006/relationships" id="261" r:id="R70f64e9f68544a1f"/>
    <p:sldId xmlns:r="http://schemas.openxmlformats.org/officeDocument/2006/relationships" id="262" r:id="R5edc5f00406c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ea400747f4b4a" /><Relationship Type="http://schemas.openxmlformats.org/officeDocument/2006/relationships/slide" Target="/ppt/slides/slide1.xml" Id="Rc5a4e59b979e4276" /><Relationship Type="http://schemas.openxmlformats.org/officeDocument/2006/relationships/slide" Target="/ppt/slides/slide2.xml" Id="R7716f26c15f349a8" /><Relationship Type="http://schemas.openxmlformats.org/officeDocument/2006/relationships/slide" Target="/ppt/slides/slide3.xml" Id="Ra28aeda8453f41f0" /><Relationship Type="http://schemas.openxmlformats.org/officeDocument/2006/relationships/slide" Target="/ppt/slides/slide4.xml" Id="R4e03864ea0ec407a" /><Relationship Type="http://schemas.openxmlformats.org/officeDocument/2006/relationships/slide" Target="/ppt/slides/slide5.xml" Id="R32a80923a2384f6d" /><Relationship Type="http://schemas.openxmlformats.org/officeDocument/2006/relationships/slide" Target="/ppt/slides/slide6.xml" Id="R70f64e9f68544a1f" /><Relationship Type="http://schemas.openxmlformats.org/officeDocument/2006/relationships/slide" Target="/ppt/slides/slide7.xml" Id="R5edc5f00406c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551a41b2949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70dac0df14084" /><Relationship Type="http://schemas.openxmlformats.org/officeDocument/2006/relationships/theme" Target="/ppt/slideMasters/theme/theme1.xml" Id="R2ddaec8c17c5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970dac0df140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2922658bd41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df96573b3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e07ccb847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2298876074b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cd730669c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96ffa96834e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75550f13949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 ANDERS BOVIND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