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4360562bbb40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607cb3de1d49ad"/>
  </p:sldMasterIdLst>
  <p:sldIdLst>
    <p:sldId xmlns:r="http://schemas.openxmlformats.org/officeDocument/2006/relationships" id="256" r:id="R50243e83c4664790"/>
    <p:sldId xmlns:r="http://schemas.openxmlformats.org/officeDocument/2006/relationships" id="257" r:id="R4c0c13a191ba4f29"/>
    <p:sldId xmlns:r="http://schemas.openxmlformats.org/officeDocument/2006/relationships" id="258" r:id="R8b2a503a29cb4117"/>
    <p:sldId xmlns:r="http://schemas.openxmlformats.org/officeDocument/2006/relationships" id="259" r:id="R52c38a1096e840a1"/>
    <p:sldId xmlns:r="http://schemas.openxmlformats.org/officeDocument/2006/relationships" id="260" r:id="R1f70fdaeb3f842bf"/>
    <p:sldId xmlns:r="http://schemas.openxmlformats.org/officeDocument/2006/relationships" id="261" r:id="R994de891924d45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607cb3de1d49ad" /><Relationship Type="http://schemas.openxmlformats.org/officeDocument/2006/relationships/slide" Target="/ppt/slides/slide1.xml" Id="R50243e83c4664790" /><Relationship Type="http://schemas.openxmlformats.org/officeDocument/2006/relationships/slide" Target="/ppt/slides/slide2.xml" Id="R4c0c13a191ba4f29" /><Relationship Type="http://schemas.openxmlformats.org/officeDocument/2006/relationships/slide" Target="/ppt/slides/slide3.xml" Id="R8b2a503a29cb4117" /><Relationship Type="http://schemas.openxmlformats.org/officeDocument/2006/relationships/slide" Target="/ppt/slides/slide4.xml" Id="R52c38a1096e840a1" /><Relationship Type="http://schemas.openxmlformats.org/officeDocument/2006/relationships/slide" Target="/ppt/slides/slide5.xml" Id="R1f70fdaeb3f842bf" /><Relationship Type="http://schemas.openxmlformats.org/officeDocument/2006/relationships/slide" Target="/ppt/slides/slide6.xml" Id="R994de891924d45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43a4a8fb8941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1fef9887542a4" /><Relationship Type="http://schemas.openxmlformats.org/officeDocument/2006/relationships/theme" Target="/ppt/slideMasters/theme/theme1.xml" Id="R129138d840b240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01fef9887542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aac67145a4e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4f232c889410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57b934d004b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394aa389cf45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45ed9634374b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00ddb6a3f45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A-R HELGEMO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Arnt Roar Helgemo,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7387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917 841 012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